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170786-B815-4A53-8C68-84FB3011165E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69F9BB-E492-4BF7-817A-54A4C8A97B8D}">
      <dgm:prSet phldrT="[Text]"/>
      <dgm:spPr/>
      <dgm:t>
        <a:bodyPr/>
        <a:lstStyle/>
        <a:p>
          <a:r>
            <a:rPr lang="en-US" dirty="0">
              <a:latin typeface="Inter Black" panose="02000503000000020004" pitchFamily="2" charset="0"/>
              <a:ea typeface="Inter Black" panose="02000503000000020004" pitchFamily="2" charset="0"/>
            </a:rPr>
            <a:t>Change</a:t>
          </a:r>
        </a:p>
      </dgm:t>
    </dgm:pt>
    <dgm:pt modelId="{949FE441-12F1-4558-8FEE-9AA245CB47CF}" type="parTrans" cxnId="{437737D2-AF5A-4D6B-8704-5996298977DE}">
      <dgm:prSet/>
      <dgm:spPr/>
      <dgm:t>
        <a:bodyPr/>
        <a:lstStyle/>
        <a:p>
          <a:endParaRPr lang="en-US"/>
        </a:p>
      </dgm:t>
    </dgm:pt>
    <dgm:pt modelId="{8A3D6ED3-BC6D-462D-BC99-E70DFDACE0D1}" type="sibTrans" cxnId="{437737D2-AF5A-4D6B-8704-5996298977DE}">
      <dgm:prSet/>
      <dgm:spPr/>
      <dgm:t>
        <a:bodyPr/>
        <a:lstStyle/>
        <a:p>
          <a:endParaRPr lang="en-US"/>
        </a:p>
      </dgm:t>
    </dgm:pt>
    <dgm:pt modelId="{AF8549AA-E1CF-481C-98A5-1485020086E1}">
      <dgm:prSet phldrT="[Text]" custT="1"/>
      <dgm:spPr/>
      <dgm:t>
        <a:bodyPr/>
        <a:lstStyle/>
        <a:p>
          <a:pPr>
            <a:buNone/>
          </a:pPr>
          <a:r>
            <a:rPr lang="en-US" sz="2900" dirty="0">
              <a:latin typeface="Inter Black" panose="02000503000000020004" pitchFamily="2" charset="0"/>
              <a:ea typeface="Inter Black" panose="02000503000000020004" pitchFamily="2" charset="0"/>
            </a:rPr>
            <a:t>2 Pet 1:1-4</a:t>
          </a:r>
        </a:p>
      </dgm:t>
    </dgm:pt>
    <dgm:pt modelId="{04706B1F-5956-4B1A-B30F-98781EB71061}" type="parTrans" cxnId="{AB0D4351-4BBB-461C-A76A-F4FD59031A28}">
      <dgm:prSet/>
      <dgm:spPr/>
      <dgm:t>
        <a:bodyPr/>
        <a:lstStyle/>
        <a:p>
          <a:endParaRPr lang="en-US"/>
        </a:p>
      </dgm:t>
    </dgm:pt>
    <dgm:pt modelId="{DE627B6D-A8DF-49F7-B77A-49B1A096AED9}" type="sibTrans" cxnId="{AB0D4351-4BBB-461C-A76A-F4FD59031A28}">
      <dgm:prSet/>
      <dgm:spPr/>
      <dgm:t>
        <a:bodyPr/>
        <a:lstStyle/>
        <a:p>
          <a:endParaRPr lang="en-US"/>
        </a:p>
      </dgm:t>
    </dgm:pt>
    <dgm:pt modelId="{332D960F-6277-4080-8822-59AE035919D6}">
      <dgm:prSet phldrT="[Text]"/>
      <dgm:spPr/>
      <dgm:t>
        <a:bodyPr/>
        <a:lstStyle/>
        <a:p>
          <a:r>
            <a:rPr lang="en-US" dirty="0">
              <a:latin typeface="Inter Black" panose="02000503000000020004" pitchFamily="2" charset="0"/>
              <a:ea typeface="Inter Black" panose="02000503000000020004" pitchFamily="2" charset="0"/>
            </a:rPr>
            <a:t>Grow</a:t>
          </a:r>
        </a:p>
      </dgm:t>
    </dgm:pt>
    <dgm:pt modelId="{6170A17C-5C42-46CC-8B22-87F2CCFA94EF}" type="parTrans" cxnId="{4CC10FCC-0602-41A5-9826-D9AACB5B1617}">
      <dgm:prSet/>
      <dgm:spPr/>
      <dgm:t>
        <a:bodyPr/>
        <a:lstStyle/>
        <a:p>
          <a:endParaRPr lang="en-US"/>
        </a:p>
      </dgm:t>
    </dgm:pt>
    <dgm:pt modelId="{8F01F74D-A52B-4CF9-B175-F2D8AB21948F}" type="sibTrans" cxnId="{4CC10FCC-0602-41A5-9826-D9AACB5B1617}">
      <dgm:prSet/>
      <dgm:spPr/>
      <dgm:t>
        <a:bodyPr/>
        <a:lstStyle/>
        <a:p>
          <a:endParaRPr lang="en-US"/>
        </a:p>
      </dgm:t>
    </dgm:pt>
    <dgm:pt modelId="{0AA44F75-3FE2-43AE-9DB5-8711AE6FF519}">
      <dgm:prSet phldrT="[Text]" custT="1"/>
      <dgm:spPr/>
      <dgm:t>
        <a:bodyPr/>
        <a:lstStyle/>
        <a:p>
          <a:pPr>
            <a:buNone/>
          </a:pPr>
          <a:r>
            <a:rPr lang="en-US" sz="2900" dirty="0">
              <a:latin typeface="Inter Black" panose="02000503000000020004" pitchFamily="2" charset="0"/>
              <a:ea typeface="Inter Black" panose="02000503000000020004" pitchFamily="2" charset="0"/>
            </a:rPr>
            <a:t>2 Pet 1:5-7</a:t>
          </a:r>
        </a:p>
      </dgm:t>
    </dgm:pt>
    <dgm:pt modelId="{6265DB6B-1467-4582-BC7C-F192594D9053}" type="parTrans" cxnId="{A3A852F5-2490-4CC9-B1C1-E63B9A7E8E49}">
      <dgm:prSet/>
      <dgm:spPr/>
      <dgm:t>
        <a:bodyPr/>
        <a:lstStyle/>
        <a:p>
          <a:endParaRPr lang="en-US"/>
        </a:p>
      </dgm:t>
    </dgm:pt>
    <dgm:pt modelId="{E9CC6086-51FA-4698-B31D-81B7FC5CB88B}" type="sibTrans" cxnId="{A3A852F5-2490-4CC9-B1C1-E63B9A7E8E49}">
      <dgm:prSet/>
      <dgm:spPr/>
      <dgm:t>
        <a:bodyPr/>
        <a:lstStyle/>
        <a:p>
          <a:endParaRPr lang="en-US"/>
        </a:p>
      </dgm:t>
    </dgm:pt>
    <dgm:pt modelId="{4ACDBBA4-50E0-410E-8A4A-B0462408FF50}">
      <dgm:prSet phldrT="[Text]"/>
      <dgm:spPr/>
      <dgm:t>
        <a:bodyPr/>
        <a:lstStyle/>
        <a:p>
          <a:r>
            <a:rPr lang="en-US" dirty="0">
              <a:latin typeface="Inter Black" panose="02000503000000020004" pitchFamily="2" charset="0"/>
              <a:ea typeface="Inter Black" panose="02000503000000020004" pitchFamily="2" charset="0"/>
            </a:rPr>
            <a:t>Learn</a:t>
          </a:r>
        </a:p>
      </dgm:t>
    </dgm:pt>
    <dgm:pt modelId="{DD126336-DB6D-4C23-A598-F44092BFA662}" type="parTrans" cxnId="{B8B74886-C26E-4F12-95D5-95802E77688D}">
      <dgm:prSet/>
      <dgm:spPr/>
      <dgm:t>
        <a:bodyPr/>
        <a:lstStyle/>
        <a:p>
          <a:endParaRPr lang="en-US"/>
        </a:p>
      </dgm:t>
    </dgm:pt>
    <dgm:pt modelId="{3C4E2E83-9C3D-422E-8BF7-D14955E08FAF}" type="sibTrans" cxnId="{B8B74886-C26E-4F12-95D5-95802E77688D}">
      <dgm:prSet/>
      <dgm:spPr/>
      <dgm:t>
        <a:bodyPr/>
        <a:lstStyle/>
        <a:p>
          <a:endParaRPr lang="en-US"/>
        </a:p>
      </dgm:t>
    </dgm:pt>
    <dgm:pt modelId="{1C7ECE18-415A-4BA7-95BC-8058933E4274}">
      <dgm:prSet phldrT="[Text]" custT="1"/>
      <dgm:spPr/>
      <dgm:t>
        <a:bodyPr/>
        <a:lstStyle/>
        <a:p>
          <a:pPr>
            <a:buNone/>
          </a:pPr>
          <a:r>
            <a:rPr lang="en-US" sz="2900" dirty="0">
              <a:latin typeface="Inter Black" panose="02000503000000020004" pitchFamily="2" charset="0"/>
              <a:ea typeface="Inter Black" panose="02000503000000020004" pitchFamily="2" charset="0"/>
            </a:rPr>
            <a:t>2 Pet 1:8-11</a:t>
          </a:r>
        </a:p>
      </dgm:t>
    </dgm:pt>
    <dgm:pt modelId="{A039D9DA-205B-4B30-9938-C20D41F9D602}" type="parTrans" cxnId="{7F4F3E3C-A739-45C9-8FEC-2410D756E3C4}">
      <dgm:prSet/>
      <dgm:spPr/>
      <dgm:t>
        <a:bodyPr/>
        <a:lstStyle/>
        <a:p>
          <a:endParaRPr lang="en-US"/>
        </a:p>
      </dgm:t>
    </dgm:pt>
    <dgm:pt modelId="{CF79CFD6-A369-4B22-B625-DDD72A9F7AA3}" type="sibTrans" cxnId="{7F4F3E3C-A739-45C9-8FEC-2410D756E3C4}">
      <dgm:prSet/>
      <dgm:spPr/>
      <dgm:t>
        <a:bodyPr/>
        <a:lstStyle/>
        <a:p>
          <a:endParaRPr lang="en-US"/>
        </a:p>
      </dgm:t>
    </dgm:pt>
    <dgm:pt modelId="{7D642601-C48E-4021-B362-53073545E91F}" type="pres">
      <dgm:prSet presAssocID="{A9170786-B815-4A53-8C68-84FB3011165E}" presName="rootnode" presStyleCnt="0">
        <dgm:presLayoutVars>
          <dgm:chMax/>
          <dgm:chPref/>
          <dgm:dir/>
          <dgm:animLvl val="lvl"/>
        </dgm:presLayoutVars>
      </dgm:prSet>
      <dgm:spPr/>
    </dgm:pt>
    <dgm:pt modelId="{3D0000A3-330D-4107-9F5D-B93C85ED35EC}" type="pres">
      <dgm:prSet presAssocID="{3D69F9BB-E492-4BF7-817A-54A4C8A97B8D}" presName="composite" presStyleCnt="0"/>
      <dgm:spPr/>
    </dgm:pt>
    <dgm:pt modelId="{8A21265A-CDA2-4B4F-AF48-84F47F8D61FD}" type="pres">
      <dgm:prSet presAssocID="{3D69F9BB-E492-4BF7-817A-54A4C8A97B8D}" presName="bentUpArrow1" presStyleLbl="alignImgPlace1" presStyleIdx="0" presStyleCnt="2"/>
      <dgm:spPr/>
    </dgm:pt>
    <dgm:pt modelId="{2D3A567A-C2D1-4BF3-9276-3F671E499981}" type="pres">
      <dgm:prSet presAssocID="{3D69F9BB-E492-4BF7-817A-54A4C8A97B8D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52C05345-A8B0-46C4-8E93-99505D022488}" type="pres">
      <dgm:prSet presAssocID="{3D69F9BB-E492-4BF7-817A-54A4C8A97B8D}" presName="ChildText" presStyleLbl="revTx" presStyleIdx="0" presStyleCnt="3" custScaleX="211068" custScaleY="52333" custLinFactNeighborX="58692" custLinFactNeighborY="2229">
        <dgm:presLayoutVars>
          <dgm:chMax val="0"/>
          <dgm:chPref val="0"/>
          <dgm:bulletEnabled val="1"/>
        </dgm:presLayoutVars>
      </dgm:prSet>
      <dgm:spPr/>
    </dgm:pt>
    <dgm:pt modelId="{1944073E-AB06-4771-BA87-773E1888CC2F}" type="pres">
      <dgm:prSet presAssocID="{8A3D6ED3-BC6D-462D-BC99-E70DFDACE0D1}" presName="sibTrans" presStyleCnt="0"/>
      <dgm:spPr/>
    </dgm:pt>
    <dgm:pt modelId="{F326F76A-A0C9-48E7-86FD-ABBAB2AA6E14}" type="pres">
      <dgm:prSet presAssocID="{332D960F-6277-4080-8822-59AE035919D6}" presName="composite" presStyleCnt="0"/>
      <dgm:spPr/>
    </dgm:pt>
    <dgm:pt modelId="{1DE074F1-8A74-44A5-B496-0C5118E78506}" type="pres">
      <dgm:prSet presAssocID="{332D960F-6277-4080-8822-59AE035919D6}" presName="bentUpArrow1" presStyleLbl="alignImgPlace1" presStyleIdx="1" presStyleCnt="2"/>
      <dgm:spPr/>
    </dgm:pt>
    <dgm:pt modelId="{028EC372-C375-4A78-B590-5685905B860D}" type="pres">
      <dgm:prSet presAssocID="{332D960F-6277-4080-8822-59AE035919D6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8C2D3ACA-ED7E-4E2C-A7AB-AD111258CE84}" type="pres">
      <dgm:prSet presAssocID="{332D960F-6277-4080-8822-59AE035919D6}" presName="ChildText" presStyleLbl="revTx" presStyleIdx="1" presStyleCnt="3" custAng="0" custScaleX="180918" custScaleY="53550" custLinFactNeighborX="41570" custLinFactNeighborY="2498">
        <dgm:presLayoutVars>
          <dgm:chMax val="0"/>
          <dgm:chPref val="0"/>
          <dgm:bulletEnabled val="1"/>
        </dgm:presLayoutVars>
      </dgm:prSet>
      <dgm:spPr/>
    </dgm:pt>
    <dgm:pt modelId="{9A4F4E5F-6F45-4456-86BE-176F03D9C600}" type="pres">
      <dgm:prSet presAssocID="{8F01F74D-A52B-4CF9-B175-F2D8AB21948F}" presName="sibTrans" presStyleCnt="0"/>
      <dgm:spPr/>
    </dgm:pt>
    <dgm:pt modelId="{AB291957-92B4-496B-BBEE-04B37B6F980F}" type="pres">
      <dgm:prSet presAssocID="{4ACDBBA4-50E0-410E-8A4A-B0462408FF50}" presName="composite" presStyleCnt="0"/>
      <dgm:spPr/>
    </dgm:pt>
    <dgm:pt modelId="{5E669962-AF66-4C33-9218-4F373E26119F}" type="pres">
      <dgm:prSet presAssocID="{4ACDBBA4-50E0-410E-8A4A-B0462408FF50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  <dgm:pt modelId="{E33A5FF3-C93F-46BC-B80B-254EE4BE2A4F}" type="pres">
      <dgm:prSet presAssocID="{4ACDBBA4-50E0-410E-8A4A-B0462408FF50}" presName="FinalChildText" presStyleLbl="revTx" presStyleIdx="2" presStyleCnt="3" custScaleX="241463" custScaleY="64329" custLinFactNeighborX="72446" custLinFactNeighborY="152">
        <dgm:presLayoutVars>
          <dgm:chMax val="0"/>
          <dgm:chPref val="0"/>
          <dgm:bulletEnabled val="1"/>
        </dgm:presLayoutVars>
      </dgm:prSet>
      <dgm:spPr/>
    </dgm:pt>
  </dgm:ptLst>
  <dgm:cxnLst>
    <dgm:cxn modelId="{68E07108-2CD7-4995-98C2-C1F30F4E22FF}" type="presOf" srcId="{AF8549AA-E1CF-481C-98A5-1485020086E1}" destId="{52C05345-A8B0-46C4-8E93-99505D022488}" srcOrd="0" destOrd="0" presId="urn:microsoft.com/office/officeart/2005/8/layout/StepDownProcess"/>
    <dgm:cxn modelId="{157BB51F-17D3-454E-A0CC-8A287C97CCB6}" type="presOf" srcId="{1C7ECE18-415A-4BA7-95BC-8058933E4274}" destId="{E33A5FF3-C93F-46BC-B80B-254EE4BE2A4F}" srcOrd="0" destOrd="0" presId="urn:microsoft.com/office/officeart/2005/8/layout/StepDownProcess"/>
    <dgm:cxn modelId="{7F4F3E3C-A739-45C9-8FEC-2410D756E3C4}" srcId="{4ACDBBA4-50E0-410E-8A4A-B0462408FF50}" destId="{1C7ECE18-415A-4BA7-95BC-8058933E4274}" srcOrd="0" destOrd="0" parTransId="{A039D9DA-205B-4B30-9938-C20D41F9D602}" sibTransId="{CF79CFD6-A369-4B22-B625-DDD72A9F7AA3}"/>
    <dgm:cxn modelId="{AB0D4351-4BBB-461C-A76A-F4FD59031A28}" srcId="{3D69F9BB-E492-4BF7-817A-54A4C8A97B8D}" destId="{AF8549AA-E1CF-481C-98A5-1485020086E1}" srcOrd="0" destOrd="0" parTransId="{04706B1F-5956-4B1A-B30F-98781EB71061}" sibTransId="{DE627B6D-A8DF-49F7-B77A-49B1A096AED9}"/>
    <dgm:cxn modelId="{B8B74886-C26E-4F12-95D5-95802E77688D}" srcId="{A9170786-B815-4A53-8C68-84FB3011165E}" destId="{4ACDBBA4-50E0-410E-8A4A-B0462408FF50}" srcOrd="2" destOrd="0" parTransId="{DD126336-DB6D-4C23-A598-F44092BFA662}" sibTransId="{3C4E2E83-9C3D-422E-8BF7-D14955E08FAF}"/>
    <dgm:cxn modelId="{E84EDA8A-74A6-4057-960B-52E1FB9CECCC}" type="presOf" srcId="{0AA44F75-3FE2-43AE-9DB5-8711AE6FF519}" destId="{8C2D3ACA-ED7E-4E2C-A7AB-AD111258CE84}" srcOrd="0" destOrd="0" presId="urn:microsoft.com/office/officeart/2005/8/layout/StepDownProcess"/>
    <dgm:cxn modelId="{05F6C5A1-553D-4AE7-AC08-221F8F845186}" type="presOf" srcId="{3D69F9BB-E492-4BF7-817A-54A4C8A97B8D}" destId="{2D3A567A-C2D1-4BF3-9276-3F671E499981}" srcOrd="0" destOrd="0" presId="urn:microsoft.com/office/officeart/2005/8/layout/StepDownProcess"/>
    <dgm:cxn modelId="{E8126DC8-E0B5-4292-B46D-8D3AA882CCFE}" type="presOf" srcId="{332D960F-6277-4080-8822-59AE035919D6}" destId="{028EC372-C375-4A78-B590-5685905B860D}" srcOrd="0" destOrd="0" presId="urn:microsoft.com/office/officeart/2005/8/layout/StepDownProcess"/>
    <dgm:cxn modelId="{4CC10FCC-0602-41A5-9826-D9AACB5B1617}" srcId="{A9170786-B815-4A53-8C68-84FB3011165E}" destId="{332D960F-6277-4080-8822-59AE035919D6}" srcOrd="1" destOrd="0" parTransId="{6170A17C-5C42-46CC-8B22-87F2CCFA94EF}" sibTransId="{8F01F74D-A52B-4CF9-B175-F2D8AB21948F}"/>
    <dgm:cxn modelId="{437737D2-AF5A-4D6B-8704-5996298977DE}" srcId="{A9170786-B815-4A53-8C68-84FB3011165E}" destId="{3D69F9BB-E492-4BF7-817A-54A4C8A97B8D}" srcOrd="0" destOrd="0" parTransId="{949FE441-12F1-4558-8FEE-9AA245CB47CF}" sibTransId="{8A3D6ED3-BC6D-462D-BC99-E70DFDACE0D1}"/>
    <dgm:cxn modelId="{35D489E8-0CD1-47D3-9CF1-A3EE94C45AE2}" type="presOf" srcId="{4ACDBBA4-50E0-410E-8A4A-B0462408FF50}" destId="{5E669962-AF66-4C33-9218-4F373E26119F}" srcOrd="0" destOrd="0" presId="urn:microsoft.com/office/officeart/2005/8/layout/StepDownProcess"/>
    <dgm:cxn modelId="{926A6DEF-96E2-4CA2-8A7D-DAB6C49C77B0}" type="presOf" srcId="{A9170786-B815-4A53-8C68-84FB3011165E}" destId="{7D642601-C48E-4021-B362-53073545E91F}" srcOrd="0" destOrd="0" presId="urn:microsoft.com/office/officeart/2005/8/layout/StepDownProcess"/>
    <dgm:cxn modelId="{A3A852F5-2490-4CC9-B1C1-E63B9A7E8E49}" srcId="{332D960F-6277-4080-8822-59AE035919D6}" destId="{0AA44F75-3FE2-43AE-9DB5-8711AE6FF519}" srcOrd="0" destOrd="0" parTransId="{6265DB6B-1467-4582-BC7C-F192594D9053}" sibTransId="{E9CC6086-51FA-4698-B31D-81B7FC5CB88B}"/>
    <dgm:cxn modelId="{B818795B-EADE-490D-8E91-57854492C217}" type="presParOf" srcId="{7D642601-C48E-4021-B362-53073545E91F}" destId="{3D0000A3-330D-4107-9F5D-B93C85ED35EC}" srcOrd="0" destOrd="0" presId="urn:microsoft.com/office/officeart/2005/8/layout/StepDownProcess"/>
    <dgm:cxn modelId="{15A0EB75-8F81-4303-9499-8D1FDE51352E}" type="presParOf" srcId="{3D0000A3-330D-4107-9F5D-B93C85ED35EC}" destId="{8A21265A-CDA2-4B4F-AF48-84F47F8D61FD}" srcOrd="0" destOrd="0" presId="urn:microsoft.com/office/officeart/2005/8/layout/StepDownProcess"/>
    <dgm:cxn modelId="{A5AC4F25-1A69-4AF4-BCB3-070086321AFC}" type="presParOf" srcId="{3D0000A3-330D-4107-9F5D-B93C85ED35EC}" destId="{2D3A567A-C2D1-4BF3-9276-3F671E499981}" srcOrd="1" destOrd="0" presId="urn:microsoft.com/office/officeart/2005/8/layout/StepDownProcess"/>
    <dgm:cxn modelId="{9CA12495-228F-43FD-9D0A-06A54080792B}" type="presParOf" srcId="{3D0000A3-330D-4107-9F5D-B93C85ED35EC}" destId="{52C05345-A8B0-46C4-8E93-99505D022488}" srcOrd="2" destOrd="0" presId="urn:microsoft.com/office/officeart/2005/8/layout/StepDownProcess"/>
    <dgm:cxn modelId="{B2B0ABEB-247B-4B2A-A919-D6263E1D00A2}" type="presParOf" srcId="{7D642601-C48E-4021-B362-53073545E91F}" destId="{1944073E-AB06-4771-BA87-773E1888CC2F}" srcOrd="1" destOrd="0" presId="urn:microsoft.com/office/officeart/2005/8/layout/StepDownProcess"/>
    <dgm:cxn modelId="{5EA75F15-B6A1-4AC8-9970-D853376EAD5D}" type="presParOf" srcId="{7D642601-C48E-4021-B362-53073545E91F}" destId="{F326F76A-A0C9-48E7-86FD-ABBAB2AA6E14}" srcOrd="2" destOrd="0" presId="urn:microsoft.com/office/officeart/2005/8/layout/StepDownProcess"/>
    <dgm:cxn modelId="{ECF55385-3B17-414D-A7A5-560D001F8271}" type="presParOf" srcId="{F326F76A-A0C9-48E7-86FD-ABBAB2AA6E14}" destId="{1DE074F1-8A74-44A5-B496-0C5118E78506}" srcOrd="0" destOrd="0" presId="urn:microsoft.com/office/officeart/2005/8/layout/StepDownProcess"/>
    <dgm:cxn modelId="{573400E1-CFBC-4713-9965-1F1F6BABDAF9}" type="presParOf" srcId="{F326F76A-A0C9-48E7-86FD-ABBAB2AA6E14}" destId="{028EC372-C375-4A78-B590-5685905B860D}" srcOrd="1" destOrd="0" presId="urn:microsoft.com/office/officeart/2005/8/layout/StepDownProcess"/>
    <dgm:cxn modelId="{1F18F7B9-904D-4385-8179-132EA3B742D5}" type="presParOf" srcId="{F326F76A-A0C9-48E7-86FD-ABBAB2AA6E14}" destId="{8C2D3ACA-ED7E-4E2C-A7AB-AD111258CE84}" srcOrd="2" destOrd="0" presId="urn:microsoft.com/office/officeart/2005/8/layout/StepDownProcess"/>
    <dgm:cxn modelId="{D63D9E92-B311-4B55-9C4B-267E269026CF}" type="presParOf" srcId="{7D642601-C48E-4021-B362-53073545E91F}" destId="{9A4F4E5F-6F45-4456-86BE-176F03D9C600}" srcOrd="3" destOrd="0" presId="urn:microsoft.com/office/officeart/2005/8/layout/StepDownProcess"/>
    <dgm:cxn modelId="{46198B5E-F1A7-420F-8437-5AD2D91C2F03}" type="presParOf" srcId="{7D642601-C48E-4021-B362-53073545E91F}" destId="{AB291957-92B4-496B-BBEE-04B37B6F980F}" srcOrd="4" destOrd="0" presId="urn:microsoft.com/office/officeart/2005/8/layout/StepDownProcess"/>
    <dgm:cxn modelId="{35AF8A5B-AB6C-4776-BE21-3A1975210721}" type="presParOf" srcId="{AB291957-92B4-496B-BBEE-04B37B6F980F}" destId="{5E669962-AF66-4C33-9218-4F373E26119F}" srcOrd="0" destOrd="0" presId="urn:microsoft.com/office/officeart/2005/8/layout/StepDownProcess"/>
    <dgm:cxn modelId="{678963C1-8125-414C-BE8B-1056F50ACAD9}" type="presParOf" srcId="{AB291957-92B4-496B-BBEE-04B37B6F980F}" destId="{E33A5FF3-C93F-46BC-B80B-254EE4BE2A4F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8A933A-06B3-448B-BDAA-6DC7D36FFC69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2C558F-265D-4443-9124-E9EDF45F411E}">
      <dgm:prSet phldrT="[Text]" custT="1"/>
      <dgm:spPr/>
      <dgm:t>
        <a:bodyPr/>
        <a:lstStyle/>
        <a:p>
          <a:pPr algn="ctr"/>
          <a:r>
            <a:rPr lang="en-GB" sz="2000" b="1" dirty="0">
              <a:solidFill>
                <a:schemeClr val="bg1"/>
              </a:solidFill>
              <a:latin typeface="CMG Sans SemiBold" panose="00000700000000000000" pitchFamily="2" charset="0"/>
            </a:rPr>
            <a:t>God’s divine power through the Holy Spirit</a:t>
          </a:r>
        </a:p>
        <a:p>
          <a:pPr algn="ctr"/>
          <a:r>
            <a:rPr lang="en-GB" sz="2000" b="1" dirty="0">
              <a:solidFill>
                <a:schemeClr val="bg1"/>
              </a:solidFill>
              <a:latin typeface="CMG Sans SemiBold" panose="00000700000000000000" pitchFamily="2" charset="0"/>
            </a:rPr>
            <a:t> </a:t>
          </a:r>
          <a:endParaRPr lang="en-US" sz="2000" b="1" dirty="0">
            <a:solidFill>
              <a:schemeClr val="bg1"/>
            </a:solidFill>
            <a:latin typeface="CMG Sans SemiBold" panose="00000700000000000000" pitchFamily="2" charset="0"/>
          </a:endParaRPr>
        </a:p>
      </dgm:t>
    </dgm:pt>
    <dgm:pt modelId="{85CE6FC9-D467-4510-926B-C3C2387F6799}" type="parTrans" cxnId="{82028D28-B522-4B2C-9295-A50E04093C73}">
      <dgm:prSet/>
      <dgm:spPr/>
      <dgm:t>
        <a:bodyPr/>
        <a:lstStyle/>
        <a:p>
          <a:endParaRPr lang="en-US"/>
        </a:p>
      </dgm:t>
    </dgm:pt>
    <dgm:pt modelId="{919F42E9-4D0F-4B56-AE34-4A512FF358DE}" type="sibTrans" cxnId="{82028D28-B522-4B2C-9295-A50E04093C73}">
      <dgm:prSet/>
      <dgm:spPr/>
      <dgm:t>
        <a:bodyPr/>
        <a:lstStyle/>
        <a:p>
          <a:endParaRPr lang="en-US"/>
        </a:p>
      </dgm:t>
    </dgm:pt>
    <dgm:pt modelId="{F8545EC3-1EC8-4F88-9F03-6568BCA413BE}">
      <dgm:prSet phldrT="[Text]"/>
      <dgm:spPr>
        <a:solidFill>
          <a:schemeClr val="tx2">
            <a:lumMod val="20000"/>
            <a:lumOff val="80000"/>
            <a:alpha val="90000"/>
          </a:schemeClr>
        </a:solidFill>
        <a:ln>
          <a:solidFill>
            <a:schemeClr val="bg1"/>
          </a:solidFill>
        </a:ln>
      </dgm:spPr>
      <dgm:t>
        <a:bodyPr/>
        <a:lstStyle/>
        <a:p>
          <a:pPr algn="ctr">
            <a:buNone/>
          </a:pPr>
          <a:r>
            <a:rPr lang="en-GB" dirty="0">
              <a:latin typeface="Inter Black" panose="02000503000000020004" pitchFamily="2" charset="0"/>
              <a:ea typeface="Inter Black" panose="02000503000000020004" pitchFamily="2" charset="0"/>
            </a:rPr>
            <a:t>Agent of change</a:t>
          </a:r>
          <a:endParaRPr lang="en-US" dirty="0">
            <a:latin typeface="Inter Black" panose="02000503000000020004" pitchFamily="2" charset="0"/>
            <a:ea typeface="Inter Black" panose="02000503000000020004" pitchFamily="2" charset="0"/>
          </a:endParaRPr>
        </a:p>
      </dgm:t>
    </dgm:pt>
    <dgm:pt modelId="{9D355397-75F0-406D-AF92-13A779035787}" type="parTrans" cxnId="{E484B066-7E82-414B-9B62-A096EB4FC6EC}">
      <dgm:prSet/>
      <dgm:spPr/>
      <dgm:t>
        <a:bodyPr/>
        <a:lstStyle/>
        <a:p>
          <a:endParaRPr lang="en-US"/>
        </a:p>
      </dgm:t>
    </dgm:pt>
    <dgm:pt modelId="{37E22855-09F2-4497-800C-E5ED9A667F9F}" type="sibTrans" cxnId="{E484B066-7E82-414B-9B62-A096EB4FC6EC}">
      <dgm:prSet/>
      <dgm:spPr/>
      <dgm:t>
        <a:bodyPr/>
        <a:lstStyle/>
        <a:p>
          <a:endParaRPr lang="en-US"/>
        </a:p>
      </dgm:t>
    </dgm:pt>
    <dgm:pt modelId="{2323D915-D7DA-46DC-97F6-1AA72B21D4F4}">
      <dgm:prSet phldrT="[Text]" custT="1"/>
      <dgm:spPr/>
      <dgm:t>
        <a:bodyPr/>
        <a:lstStyle/>
        <a:p>
          <a:r>
            <a:rPr lang="en-GB" sz="2000" b="1" dirty="0">
              <a:solidFill>
                <a:schemeClr val="bg1"/>
              </a:solidFill>
              <a:latin typeface="CMG Sans SemiBold" panose="00000700000000000000" pitchFamily="2" charset="0"/>
            </a:rPr>
            <a:t>God’s great and precious promises</a:t>
          </a:r>
        </a:p>
        <a:p>
          <a:endParaRPr lang="en-US" sz="2000" b="1" dirty="0">
            <a:solidFill>
              <a:schemeClr val="bg1"/>
            </a:solidFill>
            <a:latin typeface="CMG Sans SemiBold" panose="00000700000000000000" pitchFamily="2" charset="0"/>
          </a:endParaRPr>
        </a:p>
      </dgm:t>
    </dgm:pt>
    <dgm:pt modelId="{D57780E3-F234-40BD-901D-60EF989B9DF4}" type="parTrans" cxnId="{6E1BD131-D1EA-454F-93B3-2FD415CE33CA}">
      <dgm:prSet/>
      <dgm:spPr/>
      <dgm:t>
        <a:bodyPr/>
        <a:lstStyle/>
        <a:p>
          <a:endParaRPr lang="en-US"/>
        </a:p>
      </dgm:t>
    </dgm:pt>
    <dgm:pt modelId="{A06A84DA-193D-45BA-9320-E408072FBB5A}" type="sibTrans" cxnId="{6E1BD131-D1EA-454F-93B3-2FD415CE33CA}">
      <dgm:prSet/>
      <dgm:spPr/>
      <dgm:t>
        <a:bodyPr/>
        <a:lstStyle/>
        <a:p>
          <a:endParaRPr lang="en-US"/>
        </a:p>
      </dgm:t>
    </dgm:pt>
    <dgm:pt modelId="{500B0212-B26C-405C-966C-C45A3222B8CA}">
      <dgm:prSet phldrT="[Text]"/>
      <dgm:spPr>
        <a:solidFill>
          <a:schemeClr val="bg2">
            <a:alpha val="90000"/>
          </a:schemeClr>
        </a:solidFill>
        <a:ln>
          <a:solidFill>
            <a:schemeClr val="bg1"/>
          </a:solidFill>
        </a:ln>
      </dgm:spPr>
      <dgm:t>
        <a:bodyPr/>
        <a:lstStyle/>
        <a:p>
          <a:pPr algn="r">
            <a:buNone/>
          </a:pPr>
          <a:r>
            <a:rPr lang="en-GB" dirty="0">
              <a:latin typeface="Inter Black" panose="02000503000000020004" pitchFamily="2" charset="0"/>
              <a:ea typeface="Inter Black" panose="02000503000000020004" pitchFamily="2" charset="0"/>
            </a:rPr>
            <a:t>Basis for change</a:t>
          </a:r>
          <a:endParaRPr lang="en-US" dirty="0">
            <a:latin typeface="Inter Black" panose="02000503000000020004" pitchFamily="2" charset="0"/>
            <a:ea typeface="Inter Black" panose="02000503000000020004" pitchFamily="2" charset="0"/>
          </a:endParaRPr>
        </a:p>
      </dgm:t>
    </dgm:pt>
    <dgm:pt modelId="{B2B114E6-4EAC-4661-9BE2-29A2C80226DB}" type="parTrans" cxnId="{95C5B2CD-7C32-456E-A634-E15C479C1501}">
      <dgm:prSet/>
      <dgm:spPr/>
      <dgm:t>
        <a:bodyPr/>
        <a:lstStyle/>
        <a:p>
          <a:endParaRPr lang="en-US"/>
        </a:p>
      </dgm:t>
    </dgm:pt>
    <dgm:pt modelId="{F9DBC692-3FB1-4DDD-9652-FE9960A81784}" type="sibTrans" cxnId="{95C5B2CD-7C32-456E-A634-E15C479C1501}">
      <dgm:prSet/>
      <dgm:spPr/>
      <dgm:t>
        <a:bodyPr/>
        <a:lstStyle/>
        <a:p>
          <a:endParaRPr lang="en-US"/>
        </a:p>
      </dgm:t>
    </dgm:pt>
    <dgm:pt modelId="{E36EB523-EFEF-4999-A972-87EB5046D166}">
      <dgm:prSet phldrT="[Text]" custT="1"/>
      <dgm:spPr/>
      <dgm:t>
        <a:bodyPr/>
        <a:lstStyle/>
        <a:p>
          <a:endParaRPr lang="en-GB" sz="2000" b="1" dirty="0">
            <a:solidFill>
              <a:schemeClr val="bg1"/>
            </a:solidFill>
            <a:latin typeface="CMG Sans SemiBold" panose="00000700000000000000" pitchFamily="2" charset="0"/>
          </a:endParaRPr>
        </a:p>
        <a:p>
          <a:r>
            <a:rPr lang="en-GB" sz="2000" b="1" dirty="0">
              <a:solidFill>
                <a:schemeClr val="bg1"/>
              </a:solidFill>
              <a:latin typeface="CMG Sans SemiBold" panose="00000700000000000000" pitchFamily="2" charset="0"/>
            </a:rPr>
            <a:t>Knowing Jesus Christ as Saviour</a:t>
          </a:r>
          <a:endParaRPr lang="en-US" sz="2000" b="1" dirty="0">
            <a:solidFill>
              <a:schemeClr val="bg1"/>
            </a:solidFill>
            <a:latin typeface="CMG Sans SemiBold" panose="00000700000000000000" pitchFamily="2" charset="0"/>
          </a:endParaRPr>
        </a:p>
      </dgm:t>
    </dgm:pt>
    <dgm:pt modelId="{B78F4FA7-E459-4573-810A-94DECA51F3DE}" type="parTrans" cxnId="{E4FB00CC-4251-4FDE-95D3-23DE85785754}">
      <dgm:prSet/>
      <dgm:spPr/>
      <dgm:t>
        <a:bodyPr/>
        <a:lstStyle/>
        <a:p>
          <a:endParaRPr lang="en-US"/>
        </a:p>
      </dgm:t>
    </dgm:pt>
    <dgm:pt modelId="{9EBB745C-6268-4917-BE02-E4D993D0A7E0}" type="sibTrans" cxnId="{E4FB00CC-4251-4FDE-95D3-23DE85785754}">
      <dgm:prSet/>
      <dgm:spPr/>
      <dgm:t>
        <a:bodyPr/>
        <a:lstStyle/>
        <a:p>
          <a:endParaRPr lang="en-US"/>
        </a:p>
      </dgm:t>
    </dgm:pt>
    <dgm:pt modelId="{438DF254-362A-4517-882D-4D83CD19E70E}">
      <dgm:prSet phldrT="[Text]"/>
      <dgm:spPr>
        <a:solidFill>
          <a:schemeClr val="bg2">
            <a:alpha val="90000"/>
          </a:schemeClr>
        </a:solidFill>
        <a:ln>
          <a:solidFill>
            <a:schemeClr val="bg1"/>
          </a:solidFill>
        </a:ln>
      </dgm:spPr>
      <dgm:t>
        <a:bodyPr anchor="ctr"/>
        <a:lstStyle/>
        <a:p>
          <a:pPr algn="r">
            <a:buNone/>
          </a:pPr>
          <a:r>
            <a:rPr lang="en-US" dirty="0">
              <a:latin typeface="Inter Black" panose="02000503000000020004" pitchFamily="2" charset="0"/>
              <a:ea typeface="Inter Black" panose="02000503000000020004" pitchFamily="2" charset="0"/>
            </a:rPr>
            <a:t>Means of change</a:t>
          </a:r>
        </a:p>
      </dgm:t>
    </dgm:pt>
    <dgm:pt modelId="{D2E8A88A-FE0C-4678-B16F-9EEBF2634BB8}" type="parTrans" cxnId="{7557B941-2482-4195-9DB1-7B71350F3008}">
      <dgm:prSet/>
      <dgm:spPr/>
      <dgm:t>
        <a:bodyPr/>
        <a:lstStyle/>
        <a:p>
          <a:endParaRPr lang="en-US"/>
        </a:p>
      </dgm:t>
    </dgm:pt>
    <dgm:pt modelId="{F26B6076-779D-4826-B5CF-7E869A0B4F40}" type="sibTrans" cxnId="{7557B941-2482-4195-9DB1-7B71350F3008}">
      <dgm:prSet/>
      <dgm:spPr/>
      <dgm:t>
        <a:bodyPr/>
        <a:lstStyle/>
        <a:p>
          <a:endParaRPr lang="en-US"/>
        </a:p>
      </dgm:t>
    </dgm:pt>
    <dgm:pt modelId="{814B82DE-CF6F-407E-81E9-D57B3D4C8648}">
      <dgm:prSet phldrT="[Text]" custT="1"/>
      <dgm:spPr/>
      <dgm:t>
        <a:bodyPr/>
        <a:lstStyle/>
        <a:p>
          <a:endParaRPr lang="en-GB" sz="2000" b="1" dirty="0">
            <a:solidFill>
              <a:schemeClr val="bg1"/>
            </a:solidFill>
            <a:latin typeface="CMG Sans SemiBold" panose="00000700000000000000" pitchFamily="2" charset="0"/>
          </a:endParaRPr>
        </a:p>
        <a:p>
          <a:r>
            <a:rPr lang="en-GB" sz="2000" b="1" dirty="0">
              <a:solidFill>
                <a:schemeClr val="bg1"/>
              </a:solidFill>
              <a:latin typeface="CMG Sans SemiBold" panose="00000700000000000000" pitchFamily="2" charset="0"/>
            </a:rPr>
            <a:t>Sharing the very life and nature of God</a:t>
          </a:r>
          <a:endParaRPr lang="en-US" sz="2000" b="1" dirty="0">
            <a:solidFill>
              <a:schemeClr val="bg1"/>
            </a:solidFill>
            <a:latin typeface="CMG Sans SemiBold" panose="00000700000000000000" pitchFamily="2" charset="0"/>
          </a:endParaRPr>
        </a:p>
      </dgm:t>
    </dgm:pt>
    <dgm:pt modelId="{F5D05964-7B14-46DD-B758-ED9B17629A0F}" type="parTrans" cxnId="{92C36630-819B-4969-A643-F6022801B15B}">
      <dgm:prSet/>
      <dgm:spPr/>
      <dgm:t>
        <a:bodyPr/>
        <a:lstStyle/>
        <a:p>
          <a:endParaRPr lang="en-US"/>
        </a:p>
      </dgm:t>
    </dgm:pt>
    <dgm:pt modelId="{1A8322B8-44F0-4B1F-AFEA-5B1877036DB0}" type="sibTrans" cxnId="{92C36630-819B-4969-A643-F6022801B15B}">
      <dgm:prSet/>
      <dgm:spPr/>
      <dgm:t>
        <a:bodyPr/>
        <a:lstStyle/>
        <a:p>
          <a:endParaRPr lang="en-US"/>
        </a:p>
      </dgm:t>
    </dgm:pt>
    <dgm:pt modelId="{BDD9F46B-0E0C-4126-B26A-6D82E8AE672A}">
      <dgm:prSet phldrT="[Text]"/>
      <dgm:spPr>
        <a:solidFill>
          <a:schemeClr val="bg2">
            <a:alpha val="90000"/>
          </a:schemeClr>
        </a:solidFill>
        <a:ln>
          <a:solidFill>
            <a:schemeClr val="bg1"/>
          </a:solidFill>
        </a:ln>
      </dgm:spPr>
      <dgm:t>
        <a:bodyPr anchor="ctr"/>
        <a:lstStyle/>
        <a:p>
          <a:pPr>
            <a:buNone/>
          </a:pPr>
          <a:r>
            <a:rPr lang="en-US" dirty="0">
              <a:latin typeface="Inter Black" panose="02000503000000020004" pitchFamily="2" charset="0"/>
              <a:ea typeface="Inter Black" panose="02000503000000020004" pitchFamily="2" charset="0"/>
            </a:rPr>
            <a:t>Effect of change</a:t>
          </a:r>
        </a:p>
      </dgm:t>
    </dgm:pt>
    <dgm:pt modelId="{E73AF804-7572-4041-9D67-C288676D799B}" type="parTrans" cxnId="{4F3C5FA0-6BCA-44C7-AFB0-56C9E287573C}">
      <dgm:prSet/>
      <dgm:spPr/>
      <dgm:t>
        <a:bodyPr/>
        <a:lstStyle/>
        <a:p>
          <a:endParaRPr lang="en-US"/>
        </a:p>
      </dgm:t>
    </dgm:pt>
    <dgm:pt modelId="{098E703D-A959-46C0-8087-DDAA728904B1}" type="sibTrans" cxnId="{4F3C5FA0-6BCA-44C7-AFB0-56C9E287573C}">
      <dgm:prSet/>
      <dgm:spPr/>
      <dgm:t>
        <a:bodyPr/>
        <a:lstStyle/>
        <a:p>
          <a:endParaRPr lang="en-US"/>
        </a:p>
      </dgm:t>
    </dgm:pt>
    <dgm:pt modelId="{97756BE2-2C89-49B2-9122-5569BDBFDFD5}" type="pres">
      <dgm:prSet presAssocID="{458A933A-06B3-448B-BDAA-6DC7D36FFC6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9FD56CB0-FD43-46EE-9CCF-EC56D619E8ED}" type="pres">
      <dgm:prSet presAssocID="{458A933A-06B3-448B-BDAA-6DC7D36FFC69}" presName="children" presStyleCnt="0"/>
      <dgm:spPr/>
    </dgm:pt>
    <dgm:pt modelId="{D7AC9814-181F-4B76-8976-C444134C61AF}" type="pres">
      <dgm:prSet presAssocID="{458A933A-06B3-448B-BDAA-6DC7D36FFC69}" presName="child1group" presStyleCnt="0"/>
      <dgm:spPr/>
    </dgm:pt>
    <dgm:pt modelId="{F3329A6B-2424-4363-8D7F-5FF3CE778D7B}" type="pres">
      <dgm:prSet presAssocID="{458A933A-06B3-448B-BDAA-6DC7D36FFC69}" presName="child1" presStyleLbl="bgAcc1" presStyleIdx="0" presStyleCnt="4"/>
      <dgm:spPr/>
    </dgm:pt>
    <dgm:pt modelId="{CF6736A9-37B1-478E-ABB0-681BE9A829EF}" type="pres">
      <dgm:prSet presAssocID="{458A933A-06B3-448B-BDAA-6DC7D36FFC69}" presName="child1Text" presStyleLbl="bgAcc1" presStyleIdx="0" presStyleCnt="4">
        <dgm:presLayoutVars>
          <dgm:bulletEnabled val="1"/>
        </dgm:presLayoutVars>
      </dgm:prSet>
      <dgm:spPr/>
    </dgm:pt>
    <dgm:pt modelId="{5724D287-3A49-40A7-9B5C-28A89B3CE1F0}" type="pres">
      <dgm:prSet presAssocID="{458A933A-06B3-448B-BDAA-6DC7D36FFC69}" presName="child2group" presStyleCnt="0"/>
      <dgm:spPr/>
    </dgm:pt>
    <dgm:pt modelId="{E84E8B26-3AD4-44C7-885B-CC0BF1ADDAA6}" type="pres">
      <dgm:prSet presAssocID="{458A933A-06B3-448B-BDAA-6DC7D36FFC69}" presName="child2" presStyleLbl="bgAcc1" presStyleIdx="1" presStyleCnt="4"/>
      <dgm:spPr/>
    </dgm:pt>
    <dgm:pt modelId="{91D67832-1DAB-409C-AB53-1517848EF2BA}" type="pres">
      <dgm:prSet presAssocID="{458A933A-06B3-448B-BDAA-6DC7D36FFC69}" presName="child2Text" presStyleLbl="bgAcc1" presStyleIdx="1" presStyleCnt="4">
        <dgm:presLayoutVars>
          <dgm:bulletEnabled val="1"/>
        </dgm:presLayoutVars>
      </dgm:prSet>
      <dgm:spPr/>
    </dgm:pt>
    <dgm:pt modelId="{C253A5F1-C966-4C3F-B760-A5D5EDDB7928}" type="pres">
      <dgm:prSet presAssocID="{458A933A-06B3-448B-BDAA-6DC7D36FFC69}" presName="child3group" presStyleCnt="0"/>
      <dgm:spPr/>
    </dgm:pt>
    <dgm:pt modelId="{7B917029-9C78-466C-96D3-BD4C98854289}" type="pres">
      <dgm:prSet presAssocID="{458A933A-06B3-448B-BDAA-6DC7D36FFC69}" presName="child3" presStyleLbl="bgAcc1" presStyleIdx="2" presStyleCnt="4"/>
      <dgm:spPr/>
    </dgm:pt>
    <dgm:pt modelId="{70233782-CDF7-46E5-9219-B71AED7D613D}" type="pres">
      <dgm:prSet presAssocID="{458A933A-06B3-448B-BDAA-6DC7D36FFC69}" presName="child3Text" presStyleLbl="bgAcc1" presStyleIdx="2" presStyleCnt="4">
        <dgm:presLayoutVars>
          <dgm:bulletEnabled val="1"/>
        </dgm:presLayoutVars>
      </dgm:prSet>
      <dgm:spPr/>
    </dgm:pt>
    <dgm:pt modelId="{042AC520-796B-4F61-A587-239838E1D374}" type="pres">
      <dgm:prSet presAssocID="{458A933A-06B3-448B-BDAA-6DC7D36FFC69}" presName="child4group" presStyleCnt="0"/>
      <dgm:spPr/>
    </dgm:pt>
    <dgm:pt modelId="{7359070B-A552-43D9-A795-BD01D09D35A0}" type="pres">
      <dgm:prSet presAssocID="{458A933A-06B3-448B-BDAA-6DC7D36FFC69}" presName="child4" presStyleLbl="bgAcc1" presStyleIdx="3" presStyleCnt="4"/>
      <dgm:spPr/>
    </dgm:pt>
    <dgm:pt modelId="{E8C70155-E013-45D7-80A5-C0DAAE6E3809}" type="pres">
      <dgm:prSet presAssocID="{458A933A-06B3-448B-BDAA-6DC7D36FFC69}" presName="child4Text" presStyleLbl="bgAcc1" presStyleIdx="3" presStyleCnt="4">
        <dgm:presLayoutVars>
          <dgm:bulletEnabled val="1"/>
        </dgm:presLayoutVars>
      </dgm:prSet>
      <dgm:spPr/>
    </dgm:pt>
    <dgm:pt modelId="{53CEE645-34A2-413E-A281-543BF47CC995}" type="pres">
      <dgm:prSet presAssocID="{458A933A-06B3-448B-BDAA-6DC7D36FFC69}" presName="childPlaceholder" presStyleCnt="0"/>
      <dgm:spPr/>
    </dgm:pt>
    <dgm:pt modelId="{C74CBFEF-7271-49B5-BDD0-E7B127288AAB}" type="pres">
      <dgm:prSet presAssocID="{458A933A-06B3-448B-BDAA-6DC7D36FFC69}" presName="circle" presStyleCnt="0"/>
      <dgm:spPr/>
    </dgm:pt>
    <dgm:pt modelId="{8A476B72-98EC-473C-8FBF-3C18872C437A}" type="pres">
      <dgm:prSet presAssocID="{458A933A-06B3-448B-BDAA-6DC7D36FFC69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04B2E620-B917-4FF0-B7DF-6F289C03FE65}" type="pres">
      <dgm:prSet presAssocID="{458A933A-06B3-448B-BDAA-6DC7D36FFC69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DF0B0D03-D446-4187-A544-548E372E238F}" type="pres">
      <dgm:prSet presAssocID="{458A933A-06B3-448B-BDAA-6DC7D36FFC69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1A1346BF-DB11-4B4E-AB68-BC4700F2A850}" type="pres">
      <dgm:prSet presAssocID="{458A933A-06B3-448B-BDAA-6DC7D36FFC69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936B6736-B589-471C-A054-547641C0F30E}" type="pres">
      <dgm:prSet presAssocID="{458A933A-06B3-448B-BDAA-6DC7D36FFC69}" presName="quadrantPlaceholder" presStyleCnt="0"/>
      <dgm:spPr/>
    </dgm:pt>
    <dgm:pt modelId="{9D795869-4B2B-4DAC-BB82-C659D5F43146}" type="pres">
      <dgm:prSet presAssocID="{458A933A-06B3-448B-BDAA-6DC7D36FFC69}" presName="center1" presStyleLbl="fgShp" presStyleIdx="0" presStyleCnt="2"/>
      <dgm:spPr/>
    </dgm:pt>
    <dgm:pt modelId="{6B1BFE6B-8057-44F9-9347-37A93D43408E}" type="pres">
      <dgm:prSet presAssocID="{458A933A-06B3-448B-BDAA-6DC7D36FFC69}" presName="center2" presStyleLbl="fgShp" presStyleIdx="1" presStyleCnt="2"/>
      <dgm:spPr/>
    </dgm:pt>
  </dgm:ptLst>
  <dgm:cxnLst>
    <dgm:cxn modelId="{FA06FF00-4B64-458B-9C2F-15F5931BB6BA}" type="presOf" srcId="{2323D915-D7DA-46DC-97F6-1AA72B21D4F4}" destId="{04B2E620-B917-4FF0-B7DF-6F289C03FE65}" srcOrd="0" destOrd="0" presId="urn:microsoft.com/office/officeart/2005/8/layout/cycle4"/>
    <dgm:cxn modelId="{8C68FE12-806E-47B7-982A-4741F630D4AD}" type="presOf" srcId="{500B0212-B26C-405C-966C-C45A3222B8CA}" destId="{E84E8B26-3AD4-44C7-885B-CC0BF1ADDAA6}" srcOrd="0" destOrd="0" presId="urn:microsoft.com/office/officeart/2005/8/layout/cycle4"/>
    <dgm:cxn modelId="{875B2D13-B938-4BBE-9C3A-EE4CB9C1582A}" type="presOf" srcId="{F8545EC3-1EC8-4F88-9F03-6568BCA413BE}" destId="{F3329A6B-2424-4363-8D7F-5FF3CE778D7B}" srcOrd="0" destOrd="0" presId="urn:microsoft.com/office/officeart/2005/8/layout/cycle4"/>
    <dgm:cxn modelId="{82028D28-B522-4B2C-9295-A50E04093C73}" srcId="{458A933A-06B3-448B-BDAA-6DC7D36FFC69}" destId="{A22C558F-265D-4443-9124-E9EDF45F411E}" srcOrd="0" destOrd="0" parTransId="{85CE6FC9-D467-4510-926B-C3C2387F6799}" sibTransId="{919F42E9-4D0F-4B56-AE34-4A512FF358DE}"/>
    <dgm:cxn modelId="{92C36630-819B-4969-A643-F6022801B15B}" srcId="{458A933A-06B3-448B-BDAA-6DC7D36FFC69}" destId="{814B82DE-CF6F-407E-81E9-D57B3D4C8648}" srcOrd="3" destOrd="0" parTransId="{F5D05964-7B14-46DD-B758-ED9B17629A0F}" sibTransId="{1A8322B8-44F0-4B1F-AFEA-5B1877036DB0}"/>
    <dgm:cxn modelId="{6E1BD131-D1EA-454F-93B3-2FD415CE33CA}" srcId="{458A933A-06B3-448B-BDAA-6DC7D36FFC69}" destId="{2323D915-D7DA-46DC-97F6-1AA72B21D4F4}" srcOrd="1" destOrd="0" parTransId="{D57780E3-F234-40BD-901D-60EF989B9DF4}" sibTransId="{A06A84DA-193D-45BA-9320-E408072FBB5A}"/>
    <dgm:cxn modelId="{EE8F633A-5BF7-42F5-B283-4533E4A3C5AE}" type="presOf" srcId="{A22C558F-265D-4443-9124-E9EDF45F411E}" destId="{8A476B72-98EC-473C-8FBF-3C18872C437A}" srcOrd="0" destOrd="0" presId="urn:microsoft.com/office/officeart/2005/8/layout/cycle4"/>
    <dgm:cxn modelId="{7557B941-2482-4195-9DB1-7B71350F3008}" srcId="{E36EB523-EFEF-4999-A972-87EB5046D166}" destId="{438DF254-362A-4517-882D-4D83CD19E70E}" srcOrd="0" destOrd="0" parTransId="{D2E8A88A-FE0C-4678-B16F-9EEBF2634BB8}" sibTransId="{F26B6076-779D-4826-B5CF-7E869A0B4F40}"/>
    <dgm:cxn modelId="{BED75C66-1C97-4F87-BF29-6CCB89175361}" type="presOf" srcId="{814B82DE-CF6F-407E-81E9-D57B3D4C8648}" destId="{1A1346BF-DB11-4B4E-AB68-BC4700F2A850}" srcOrd="0" destOrd="0" presId="urn:microsoft.com/office/officeart/2005/8/layout/cycle4"/>
    <dgm:cxn modelId="{E484B066-7E82-414B-9B62-A096EB4FC6EC}" srcId="{A22C558F-265D-4443-9124-E9EDF45F411E}" destId="{F8545EC3-1EC8-4F88-9F03-6568BCA413BE}" srcOrd="0" destOrd="0" parTransId="{9D355397-75F0-406D-AF92-13A779035787}" sibTransId="{37E22855-09F2-4497-800C-E5ED9A667F9F}"/>
    <dgm:cxn modelId="{53BD5C72-E133-45CB-8D6E-AE2663EE752B}" type="presOf" srcId="{458A933A-06B3-448B-BDAA-6DC7D36FFC69}" destId="{97756BE2-2C89-49B2-9122-5569BDBFDFD5}" srcOrd="0" destOrd="0" presId="urn:microsoft.com/office/officeart/2005/8/layout/cycle4"/>
    <dgm:cxn modelId="{4F3C5FA0-6BCA-44C7-AFB0-56C9E287573C}" srcId="{814B82DE-CF6F-407E-81E9-D57B3D4C8648}" destId="{BDD9F46B-0E0C-4126-B26A-6D82E8AE672A}" srcOrd="0" destOrd="0" parTransId="{E73AF804-7572-4041-9D67-C288676D799B}" sibTransId="{098E703D-A959-46C0-8087-DDAA728904B1}"/>
    <dgm:cxn modelId="{2A2DCEAA-C6FB-49CB-9A18-ACA641FB829B}" type="presOf" srcId="{E36EB523-EFEF-4999-A972-87EB5046D166}" destId="{DF0B0D03-D446-4187-A544-548E372E238F}" srcOrd="0" destOrd="0" presId="urn:microsoft.com/office/officeart/2005/8/layout/cycle4"/>
    <dgm:cxn modelId="{AF5BDEAD-F6B2-43FA-8574-C8B4B879A9F5}" type="presOf" srcId="{500B0212-B26C-405C-966C-C45A3222B8CA}" destId="{91D67832-1DAB-409C-AB53-1517848EF2BA}" srcOrd="1" destOrd="0" presId="urn:microsoft.com/office/officeart/2005/8/layout/cycle4"/>
    <dgm:cxn modelId="{78340ABC-AECC-466C-9A74-25E2BB1E8236}" type="presOf" srcId="{F8545EC3-1EC8-4F88-9F03-6568BCA413BE}" destId="{CF6736A9-37B1-478E-ABB0-681BE9A829EF}" srcOrd="1" destOrd="0" presId="urn:microsoft.com/office/officeart/2005/8/layout/cycle4"/>
    <dgm:cxn modelId="{D06653C2-A039-48F0-AAA3-82FCE21B7C5F}" type="presOf" srcId="{BDD9F46B-0E0C-4126-B26A-6D82E8AE672A}" destId="{E8C70155-E013-45D7-80A5-C0DAAE6E3809}" srcOrd="1" destOrd="0" presId="urn:microsoft.com/office/officeart/2005/8/layout/cycle4"/>
    <dgm:cxn modelId="{E4FB00CC-4251-4FDE-95D3-23DE85785754}" srcId="{458A933A-06B3-448B-BDAA-6DC7D36FFC69}" destId="{E36EB523-EFEF-4999-A972-87EB5046D166}" srcOrd="2" destOrd="0" parTransId="{B78F4FA7-E459-4573-810A-94DECA51F3DE}" sibTransId="{9EBB745C-6268-4917-BE02-E4D993D0A7E0}"/>
    <dgm:cxn modelId="{95C5B2CD-7C32-456E-A634-E15C479C1501}" srcId="{2323D915-D7DA-46DC-97F6-1AA72B21D4F4}" destId="{500B0212-B26C-405C-966C-C45A3222B8CA}" srcOrd="0" destOrd="0" parTransId="{B2B114E6-4EAC-4661-9BE2-29A2C80226DB}" sibTransId="{F9DBC692-3FB1-4DDD-9652-FE9960A81784}"/>
    <dgm:cxn modelId="{59ED35DF-D43F-4B7E-AE3B-BB003F81146E}" type="presOf" srcId="{438DF254-362A-4517-882D-4D83CD19E70E}" destId="{70233782-CDF7-46E5-9219-B71AED7D613D}" srcOrd="1" destOrd="0" presId="urn:microsoft.com/office/officeart/2005/8/layout/cycle4"/>
    <dgm:cxn modelId="{4B4D44E0-C817-4B48-A9AB-7C27DD4B86E0}" type="presOf" srcId="{438DF254-362A-4517-882D-4D83CD19E70E}" destId="{7B917029-9C78-466C-96D3-BD4C98854289}" srcOrd="0" destOrd="0" presId="urn:microsoft.com/office/officeart/2005/8/layout/cycle4"/>
    <dgm:cxn modelId="{FAB78BE1-8624-4BDA-8213-FCBED072A19B}" type="presOf" srcId="{BDD9F46B-0E0C-4126-B26A-6D82E8AE672A}" destId="{7359070B-A552-43D9-A795-BD01D09D35A0}" srcOrd="0" destOrd="0" presId="urn:microsoft.com/office/officeart/2005/8/layout/cycle4"/>
    <dgm:cxn modelId="{A58C74D1-3DE1-40CF-8313-F2784A00C9FF}" type="presParOf" srcId="{97756BE2-2C89-49B2-9122-5569BDBFDFD5}" destId="{9FD56CB0-FD43-46EE-9CCF-EC56D619E8ED}" srcOrd="0" destOrd="0" presId="urn:microsoft.com/office/officeart/2005/8/layout/cycle4"/>
    <dgm:cxn modelId="{A159EB0F-FC96-4CBA-8B3A-5C6A8076C5EF}" type="presParOf" srcId="{9FD56CB0-FD43-46EE-9CCF-EC56D619E8ED}" destId="{D7AC9814-181F-4B76-8976-C444134C61AF}" srcOrd="0" destOrd="0" presId="urn:microsoft.com/office/officeart/2005/8/layout/cycle4"/>
    <dgm:cxn modelId="{654A37A1-9D3F-4C03-A095-8963D5840BAC}" type="presParOf" srcId="{D7AC9814-181F-4B76-8976-C444134C61AF}" destId="{F3329A6B-2424-4363-8D7F-5FF3CE778D7B}" srcOrd="0" destOrd="0" presId="urn:microsoft.com/office/officeart/2005/8/layout/cycle4"/>
    <dgm:cxn modelId="{344D4FC4-AD73-40E3-91CE-14B8AE38F389}" type="presParOf" srcId="{D7AC9814-181F-4B76-8976-C444134C61AF}" destId="{CF6736A9-37B1-478E-ABB0-681BE9A829EF}" srcOrd="1" destOrd="0" presId="urn:microsoft.com/office/officeart/2005/8/layout/cycle4"/>
    <dgm:cxn modelId="{38750F8E-B316-4CDE-94BC-136BAB4B2B9E}" type="presParOf" srcId="{9FD56CB0-FD43-46EE-9CCF-EC56D619E8ED}" destId="{5724D287-3A49-40A7-9B5C-28A89B3CE1F0}" srcOrd="1" destOrd="0" presId="urn:microsoft.com/office/officeart/2005/8/layout/cycle4"/>
    <dgm:cxn modelId="{86D6AF8F-6590-4320-B828-283677738E78}" type="presParOf" srcId="{5724D287-3A49-40A7-9B5C-28A89B3CE1F0}" destId="{E84E8B26-3AD4-44C7-885B-CC0BF1ADDAA6}" srcOrd="0" destOrd="0" presId="urn:microsoft.com/office/officeart/2005/8/layout/cycle4"/>
    <dgm:cxn modelId="{2DB1E83D-D551-4351-86DA-55A39C70A78E}" type="presParOf" srcId="{5724D287-3A49-40A7-9B5C-28A89B3CE1F0}" destId="{91D67832-1DAB-409C-AB53-1517848EF2BA}" srcOrd="1" destOrd="0" presId="urn:microsoft.com/office/officeart/2005/8/layout/cycle4"/>
    <dgm:cxn modelId="{EC8E971F-3F87-4F6D-AE47-C6A0AB162D5E}" type="presParOf" srcId="{9FD56CB0-FD43-46EE-9CCF-EC56D619E8ED}" destId="{C253A5F1-C966-4C3F-B760-A5D5EDDB7928}" srcOrd="2" destOrd="0" presId="urn:microsoft.com/office/officeart/2005/8/layout/cycle4"/>
    <dgm:cxn modelId="{5C2CFC09-00BA-4307-BC24-5E2FE293318B}" type="presParOf" srcId="{C253A5F1-C966-4C3F-B760-A5D5EDDB7928}" destId="{7B917029-9C78-466C-96D3-BD4C98854289}" srcOrd="0" destOrd="0" presId="urn:microsoft.com/office/officeart/2005/8/layout/cycle4"/>
    <dgm:cxn modelId="{85B76A27-3B68-4D26-B542-3867EF3148C5}" type="presParOf" srcId="{C253A5F1-C966-4C3F-B760-A5D5EDDB7928}" destId="{70233782-CDF7-46E5-9219-B71AED7D613D}" srcOrd="1" destOrd="0" presId="urn:microsoft.com/office/officeart/2005/8/layout/cycle4"/>
    <dgm:cxn modelId="{51EE0C93-A71F-42AD-8D73-B6F67BE129CF}" type="presParOf" srcId="{9FD56CB0-FD43-46EE-9CCF-EC56D619E8ED}" destId="{042AC520-796B-4F61-A587-239838E1D374}" srcOrd="3" destOrd="0" presId="urn:microsoft.com/office/officeart/2005/8/layout/cycle4"/>
    <dgm:cxn modelId="{CE752D67-38A6-4F17-B136-7284D489B650}" type="presParOf" srcId="{042AC520-796B-4F61-A587-239838E1D374}" destId="{7359070B-A552-43D9-A795-BD01D09D35A0}" srcOrd="0" destOrd="0" presId="urn:microsoft.com/office/officeart/2005/8/layout/cycle4"/>
    <dgm:cxn modelId="{9C737B7B-71D3-450B-96DC-93C1E13AC613}" type="presParOf" srcId="{042AC520-796B-4F61-A587-239838E1D374}" destId="{E8C70155-E013-45D7-80A5-C0DAAE6E3809}" srcOrd="1" destOrd="0" presId="urn:microsoft.com/office/officeart/2005/8/layout/cycle4"/>
    <dgm:cxn modelId="{7F64B08B-CEFF-4092-B10C-8290DF49D50B}" type="presParOf" srcId="{9FD56CB0-FD43-46EE-9CCF-EC56D619E8ED}" destId="{53CEE645-34A2-413E-A281-543BF47CC995}" srcOrd="4" destOrd="0" presId="urn:microsoft.com/office/officeart/2005/8/layout/cycle4"/>
    <dgm:cxn modelId="{4E2B247D-3D1B-48A3-B56E-8B77409A4DC4}" type="presParOf" srcId="{97756BE2-2C89-49B2-9122-5569BDBFDFD5}" destId="{C74CBFEF-7271-49B5-BDD0-E7B127288AAB}" srcOrd="1" destOrd="0" presId="urn:microsoft.com/office/officeart/2005/8/layout/cycle4"/>
    <dgm:cxn modelId="{0BE229BE-B496-42B7-8DD2-0CB6E1FAE9F9}" type="presParOf" srcId="{C74CBFEF-7271-49B5-BDD0-E7B127288AAB}" destId="{8A476B72-98EC-473C-8FBF-3C18872C437A}" srcOrd="0" destOrd="0" presId="urn:microsoft.com/office/officeart/2005/8/layout/cycle4"/>
    <dgm:cxn modelId="{0D0E936A-D50F-47A6-BBB7-13FEFFDE88F9}" type="presParOf" srcId="{C74CBFEF-7271-49B5-BDD0-E7B127288AAB}" destId="{04B2E620-B917-4FF0-B7DF-6F289C03FE65}" srcOrd="1" destOrd="0" presId="urn:microsoft.com/office/officeart/2005/8/layout/cycle4"/>
    <dgm:cxn modelId="{09B9A279-B3DD-4DEF-A82C-D7D1040C567A}" type="presParOf" srcId="{C74CBFEF-7271-49B5-BDD0-E7B127288AAB}" destId="{DF0B0D03-D446-4187-A544-548E372E238F}" srcOrd="2" destOrd="0" presId="urn:microsoft.com/office/officeart/2005/8/layout/cycle4"/>
    <dgm:cxn modelId="{E1967F4C-7510-4DCA-B3C5-A16A2E9B4E11}" type="presParOf" srcId="{C74CBFEF-7271-49B5-BDD0-E7B127288AAB}" destId="{1A1346BF-DB11-4B4E-AB68-BC4700F2A850}" srcOrd="3" destOrd="0" presId="urn:microsoft.com/office/officeart/2005/8/layout/cycle4"/>
    <dgm:cxn modelId="{7809538B-EFE9-44B7-A772-316D1AA1531D}" type="presParOf" srcId="{C74CBFEF-7271-49B5-BDD0-E7B127288AAB}" destId="{936B6736-B589-471C-A054-547641C0F30E}" srcOrd="4" destOrd="0" presId="urn:microsoft.com/office/officeart/2005/8/layout/cycle4"/>
    <dgm:cxn modelId="{52CB1FF2-1F4B-4A9B-8AAE-EF6FB9E0E4C0}" type="presParOf" srcId="{97756BE2-2C89-49B2-9122-5569BDBFDFD5}" destId="{9D795869-4B2B-4DAC-BB82-C659D5F43146}" srcOrd="2" destOrd="0" presId="urn:microsoft.com/office/officeart/2005/8/layout/cycle4"/>
    <dgm:cxn modelId="{9E10E1F9-3767-4581-B5A1-1958F61B558A}" type="presParOf" srcId="{97756BE2-2C89-49B2-9122-5569BDBFDFD5}" destId="{6B1BFE6B-8057-44F9-9347-37A93D43408E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21265A-CDA2-4B4F-AF48-84F47F8D61FD}">
      <dsp:nvSpPr>
        <dsp:cNvPr id="0" name=""/>
        <dsp:cNvSpPr/>
      </dsp:nvSpPr>
      <dsp:spPr>
        <a:xfrm rot="5400000">
          <a:off x="1616172" y="1205548"/>
          <a:ext cx="1066203" cy="121383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3A567A-C2D1-4BF3-9276-3F671E499981}">
      <dsp:nvSpPr>
        <dsp:cNvPr id="0" name=""/>
        <dsp:cNvSpPr/>
      </dsp:nvSpPr>
      <dsp:spPr>
        <a:xfrm>
          <a:off x="1333693" y="23640"/>
          <a:ext cx="1794859" cy="125634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latin typeface="Inter Black" panose="02000503000000020004" pitchFamily="2" charset="0"/>
              <a:ea typeface="Inter Black" panose="02000503000000020004" pitchFamily="2" charset="0"/>
            </a:rPr>
            <a:t>Change</a:t>
          </a:r>
        </a:p>
      </dsp:txBody>
      <dsp:txXfrm>
        <a:off x="1395034" y="84981"/>
        <a:ext cx="1672177" cy="1133661"/>
      </dsp:txXfrm>
    </dsp:sp>
    <dsp:sp modelId="{52C05345-A8B0-46C4-8E93-99505D022488}">
      <dsp:nvSpPr>
        <dsp:cNvPr id="0" name=""/>
        <dsp:cNvSpPr/>
      </dsp:nvSpPr>
      <dsp:spPr>
        <a:xfrm>
          <a:off x="3169778" y="408108"/>
          <a:ext cx="2755302" cy="5314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900" kern="1200" dirty="0">
              <a:latin typeface="Inter Black" panose="02000503000000020004" pitchFamily="2" charset="0"/>
              <a:ea typeface="Inter Black" panose="02000503000000020004" pitchFamily="2" charset="0"/>
            </a:rPr>
            <a:t>2 Pet 1:1-4</a:t>
          </a:r>
        </a:p>
      </dsp:txBody>
      <dsp:txXfrm>
        <a:off x="3169778" y="408108"/>
        <a:ext cx="2755302" cy="531406"/>
      </dsp:txXfrm>
    </dsp:sp>
    <dsp:sp modelId="{1DE074F1-8A74-44A5-B496-0C5118E78506}">
      <dsp:nvSpPr>
        <dsp:cNvPr id="0" name=""/>
        <dsp:cNvSpPr/>
      </dsp:nvSpPr>
      <dsp:spPr>
        <a:xfrm rot="5400000">
          <a:off x="3452276" y="2616837"/>
          <a:ext cx="1066203" cy="121383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8EC372-C375-4A78-B590-5685905B860D}">
      <dsp:nvSpPr>
        <dsp:cNvPr id="0" name=""/>
        <dsp:cNvSpPr/>
      </dsp:nvSpPr>
      <dsp:spPr>
        <a:xfrm>
          <a:off x="3169797" y="1434928"/>
          <a:ext cx="1794859" cy="125634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latin typeface="Inter Black" panose="02000503000000020004" pitchFamily="2" charset="0"/>
              <a:ea typeface="Inter Black" panose="02000503000000020004" pitchFamily="2" charset="0"/>
            </a:rPr>
            <a:t>Grow</a:t>
          </a:r>
        </a:p>
      </dsp:txBody>
      <dsp:txXfrm>
        <a:off x="3231138" y="1496269"/>
        <a:ext cx="1672177" cy="1133661"/>
      </dsp:txXfrm>
    </dsp:sp>
    <dsp:sp modelId="{8C2D3ACA-ED7E-4E2C-A7AB-AD111258CE84}">
      <dsp:nvSpPr>
        <dsp:cNvPr id="0" name=""/>
        <dsp:cNvSpPr/>
      </dsp:nvSpPr>
      <dsp:spPr>
        <a:xfrm>
          <a:off x="4979159" y="1815949"/>
          <a:ext cx="2361721" cy="543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900" kern="1200" dirty="0">
              <a:latin typeface="Inter Black" panose="02000503000000020004" pitchFamily="2" charset="0"/>
              <a:ea typeface="Inter Black" panose="02000503000000020004" pitchFamily="2" charset="0"/>
            </a:rPr>
            <a:t>2 Pet 1:5-7</a:t>
          </a:r>
        </a:p>
      </dsp:txBody>
      <dsp:txXfrm>
        <a:off x="4979159" y="1815949"/>
        <a:ext cx="2361721" cy="543763"/>
      </dsp:txXfrm>
    </dsp:sp>
    <dsp:sp modelId="{5E669962-AF66-4C33-9218-4F373E26119F}">
      <dsp:nvSpPr>
        <dsp:cNvPr id="0" name=""/>
        <dsp:cNvSpPr/>
      </dsp:nvSpPr>
      <dsp:spPr>
        <a:xfrm>
          <a:off x="5005900" y="2846217"/>
          <a:ext cx="1794859" cy="125634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latin typeface="Inter Black" panose="02000503000000020004" pitchFamily="2" charset="0"/>
              <a:ea typeface="Inter Black" panose="02000503000000020004" pitchFamily="2" charset="0"/>
            </a:rPr>
            <a:t>Learn</a:t>
          </a:r>
        </a:p>
      </dsp:txBody>
      <dsp:txXfrm>
        <a:off x="5067241" y="2907558"/>
        <a:ext cx="1672177" cy="1133661"/>
      </dsp:txXfrm>
    </dsp:sp>
    <dsp:sp modelId="{E33A5FF3-C93F-46BC-B80B-254EE4BE2A4F}">
      <dsp:nvSpPr>
        <dsp:cNvPr id="0" name=""/>
        <dsp:cNvSpPr/>
      </dsp:nvSpPr>
      <dsp:spPr>
        <a:xfrm>
          <a:off x="6823141" y="3148688"/>
          <a:ext cx="3152081" cy="6532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900" kern="1200" dirty="0">
              <a:latin typeface="Inter Black" panose="02000503000000020004" pitchFamily="2" charset="0"/>
              <a:ea typeface="Inter Black" panose="02000503000000020004" pitchFamily="2" charset="0"/>
            </a:rPr>
            <a:t>2 Pet 1:8-11</a:t>
          </a:r>
        </a:p>
      </dsp:txBody>
      <dsp:txXfrm>
        <a:off x="6823141" y="3148688"/>
        <a:ext cx="3152081" cy="6532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917029-9C78-466C-96D3-BD4C98854289}">
      <dsp:nvSpPr>
        <dsp:cNvPr id="0" name=""/>
        <dsp:cNvSpPr/>
      </dsp:nvSpPr>
      <dsp:spPr>
        <a:xfrm>
          <a:off x="6579504" y="3818681"/>
          <a:ext cx="2774159" cy="1797026"/>
        </a:xfrm>
        <a:prstGeom prst="roundRect">
          <a:avLst>
            <a:gd name="adj" fmla="val 10000"/>
          </a:avLst>
        </a:prstGeom>
        <a:solidFill>
          <a:schemeClr val="bg2">
            <a:alpha val="90000"/>
          </a:schemeClr>
        </a:solidFill>
        <a:ln w="19050" cap="rnd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228600" lvl="1" indent="-228600" algn="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700" kern="1200" dirty="0">
              <a:latin typeface="Inter Black" panose="02000503000000020004" pitchFamily="2" charset="0"/>
              <a:ea typeface="Inter Black" panose="02000503000000020004" pitchFamily="2" charset="0"/>
            </a:rPr>
            <a:t>Means of change</a:t>
          </a:r>
        </a:p>
      </dsp:txBody>
      <dsp:txXfrm>
        <a:off x="7451227" y="4307413"/>
        <a:ext cx="1862961" cy="1268819"/>
      </dsp:txXfrm>
    </dsp:sp>
    <dsp:sp modelId="{7359070B-A552-43D9-A795-BD01D09D35A0}">
      <dsp:nvSpPr>
        <dsp:cNvPr id="0" name=""/>
        <dsp:cNvSpPr/>
      </dsp:nvSpPr>
      <dsp:spPr>
        <a:xfrm>
          <a:off x="2053244" y="3818681"/>
          <a:ext cx="2774159" cy="1797026"/>
        </a:xfrm>
        <a:prstGeom prst="roundRect">
          <a:avLst>
            <a:gd name="adj" fmla="val 10000"/>
          </a:avLst>
        </a:prstGeom>
        <a:solidFill>
          <a:schemeClr val="bg2">
            <a:alpha val="90000"/>
          </a:schemeClr>
        </a:solidFill>
        <a:ln w="19050" cap="rnd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700" kern="1200" dirty="0">
              <a:latin typeface="Inter Black" panose="02000503000000020004" pitchFamily="2" charset="0"/>
              <a:ea typeface="Inter Black" panose="02000503000000020004" pitchFamily="2" charset="0"/>
            </a:rPr>
            <a:t>Effect of change</a:t>
          </a:r>
        </a:p>
      </dsp:txBody>
      <dsp:txXfrm>
        <a:off x="2092719" y="4307413"/>
        <a:ext cx="1862961" cy="1268819"/>
      </dsp:txXfrm>
    </dsp:sp>
    <dsp:sp modelId="{E84E8B26-3AD4-44C7-885B-CC0BF1ADDAA6}">
      <dsp:nvSpPr>
        <dsp:cNvPr id="0" name=""/>
        <dsp:cNvSpPr/>
      </dsp:nvSpPr>
      <dsp:spPr>
        <a:xfrm>
          <a:off x="6579504" y="0"/>
          <a:ext cx="2774159" cy="1797026"/>
        </a:xfrm>
        <a:prstGeom prst="roundRect">
          <a:avLst>
            <a:gd name="adj" fmla="val 10000"/>
          </a:avLst>
        </a:prstGeom>
        <a:solidFill>
          <a:schemeClr val="bg2">
            <a:alpha val="90000"/>
          </a:schemeClr>
        </a:solidFill>
        <a:ln w="19050" cap="rnd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228600" lvl="1" indent="-228600" algn="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2700" kern="1200" dirty="0">
              <a:latin typeface="Inter Black" panose="02000503000000020004" pitchFamily="2" charset="0"/>
              <a:ea typeface="Inter Black" panose="02000503000000020004" pitchFamily="2" charset="0"/>
            </a:rPr>
            <a:t>Basis for change</a:t>
          </a:r>
          <a:endParaRPr lang="en-US" sz="2700" kern="1200" dirty="0">
            <a:latin typeface="Inter Black" panose="02000503000000020004" pitchFamily="2" charset="0"/>
            <a:ea typeface="Inter Black" panose="02000503000000020004" pitchFamily="2" charset="0"/>
          </a:endParaRPr>
        </a:p>
      </dsp:txBody>
      <dsp:txXfrm>
        <a:off x="7451227" y="39475"/>
        <a:ext cx="1862961" cy="1268819"/>
      </dsp:txXfrm>
    </dsp:sp>
    <dsp:sp modelId="{F3329A6B-2424-4363-8D7F-5FF3CE778D7B}">
      <dsp:nvSpPr>
        <dsp:cNvPr id="0" name=""/>
        <dsp:cNvSpPr/>
      </dsp:nvSpPr>
      <dsp:spPr>
        <a:xfrm>
          <a:off x="2053244" y="0"/>
          <a:ext cx="2774159" cy="1797026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  <a:alpha val="90000"/>
          </a:schemeClr>
        </a:solidFill>
        <a:ln w="19050" cap="rnd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2700" kern="1200" dirty="0">
              <a:latin typeface="Inter Black" panose="02000503000000020004" pitchFamily="2" charset="0"/>
              <a:ea typeface="Inter Black" panose="02000503000000020004" pitchFamily="2" charset="0"/>
            </a:rPr>
            <a:t>Agent of change</a:t>
          </a:r>
          <a:endParaRPr lang="en-US" sz="2700" kern="1200" dirty="0">
            <a:latin typeface="Inter Black" panose="02000503000000020004" pitchFamily="2" charset="0"/>
            <a:ea typeface="Inter Black" panose="02000503000000020004" pitchFamily="2" charset="0"/>
          </a:endParaRPr>
        </a:p>
      </dsp:txBody>
      <dsp:txXfrm>
        <a:off x="2092719" y="39475"/>
        <a:ext cx="1862961" cy="1268819"/>
      </dsp:txXfrm>
    </dsp:sp>
    <dsp:sp modelId="{8A476B72-98EC-473C-8FBF-3C18872C437A}">
      <dsp:nvSpPr>
        <dsp:cNvPr id="0" name=""/>
        <dsp:cNvSpPr/>
      </dsp:nvSpPr>
      <dsp:spPr>
        <a:xfrm>
          <a:off x="3215695" y="320095"/>
          <a:ext cx="2431601" cy="243160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solidFill>
                <a:schemeClr val="bg1"/>
              </a:solidFill>
              <a:latin typeface="CMG Sans SemiBold" panose="00000700000000000000" pitchFamily="2" charset="0"/>
            </a:rPr>
            <a:t>God’s divine power through the Holy Spirit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solidFill>
                <a:schemeClr val="bg1"/>
              </a:solidFill>
              <a:latin typeface="CMG Sans SemiBold" panose="00000700000000000000" pitchFamily="2" charset="0"/>
            </a:rPr>
            <a:t> </a:t>
          </a:r>
          <a:endParaRPr lang="en-US" sz="2000" b="1" kern="1200" dirty="0">
            <a:solidFill>
              <a:schemeClr val="bg1"/>
            </a:solidFill>
            <a:latin typeface="CMG Sans SemiBold" panose="00000700000000000000" pitchFamily="2" charset="0"/>
          </a:endParaRPr>
        </a:p>
      </dsp:txBody>
      <dsp:txXfrm>
        <a:off x="3927894" y="1032294"/>
        <a:ext cx="1719402" cy="1719402"/>
      </dsp:txXfrm>
    </dsp:sp>
    <dsp:sp modelId="{04B2E620-B917-4FF0-B7DF-6F289C03FE65}">
      <dsp:nvSpPr>
        <dsp:cNvPr id="0" name=""/>
        <dsp:cNvSpPr/>
      </dsp:nvSpPr>
      <dsp:spPr>
        <a:xfrm rot="5400000">
          <a:off x="5759611" y="320095"/>
          <a:ext cx="2431601" cy="243160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solidFill>
                <a:schemeClr val="bg1"/>
              </a:solidFill>
              <a:latin typeface="CMG Sans SemiBold" panose="00000700000000000000" pitchFamily="2" charset="0"/>
            </a:rPr>
            <a:t>God’s great and precious promises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1" kern="1200" dirty="0">
            <a:solidFill>
              <a:schemeClr val="bg1"/>
            </a:solidFill>
            <a:latin typeface="CMG Sans SemiBold" panose="00000700000000000000" pitchFamily="2" charset="0"/>
          </a:endParaRPr>
        </a:p>
      </dsp:txBody>
      <dsp:txXfrm rot="-5400000">
        <a:off x="5759611" y="1032294"/>
        <a:ext cx="1719402" cy="1719402"/>
      </dsp:txXfrm>
    </dsp:sp>
    <dsp:sp modelId="{DF0B0D03-D446-4187-A544-548E372E238F}">
      <dsp:nvSpPr>
        <dsp:cNvPr id="0" name=""/>
        <dsp:cNvSpPr/>
      </dsp:nvSpPr>
      <dsp:spPr>
        <a:xfrm rot="10800000">
          <a:off x="5759611" y="2864011"/>
          <a:ext cx="2431601" cy="243160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000" b="1" kern="1200" dirty="0">
            <a:solidFill>
              <a:schemeClr val="bg1"/>
            </a:solidFill>
            <a:latin typeface="CMG Sans SemiBold" panose="00000700000000000000" pitchFamily="2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solidFill>
                <a:schemeClr val="bg1"/>
              </a:solidFill>
              <a:latin typeface="CMG Sans SemiBold" panose="00000700000000000000" pitchFamily="2" charset="0"/>
            </a:rPr>
            <a:t>Knowing Jesus Christ as Saviour</a:t>
          </a:r>
          <a:endParaRPr lang="en-US" sz="2000" b="1" kern="1200" dirty="0">
            <a:solidFill>
              <a:schemeClr val="bg1"/>
            </a:solidFill>
            <a:latin typeface="CMG Sans SemiBold" panose="00000700000000000000" pitchFamily="2" charset="0"/>
          </a:endParaRPr>
        </a:p>
      </dsp:txBody>
      <dsp:txXfrm rot="10800000">
        <a:off x="5759611" y="2864011"/>
        <a:ext cx="1719402" cy="1719402"/>
      </dsp:txXfrm>
    </dsp:sp>
    <dsp:sp modelId="{1A1346BF-DB11-4B4E-AB68-BC4700F2A850}">
      <dsp:nvSpPr>
        <dsp:cNvPr id="0" name=""/>
        <dsp:cNvSpPr/>
      </dsp:nvSpPr>
      <dsp:spPr>
        <a:xfrm rot="16200000">
          <a:off x="3215695" y="2864011"/>
          <a:ext cx="2431601" cy="243160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000" b="1" kern="1200" dirty="0">
            <a:solidFill>
              <a:schemeClr val="bg1"/>
            </a:solidFill>
            <a:latin typeface="CMG Sans SemiBold" panose="00000700000000000000" pitchFamily="2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solidFill>
                <a:schemeClr val="bg1"/>
              </a:solidFill>
              <a:latin typeface="CMG Sans SemiBold" panose="00000700000000000000" pitchFamily="2" charset="0"/>
            </a:rPr>
            <a:t>Sharing the very life and nature of God</a:t>
          </a:r>
          <a:endParaRPr lang="en-US" sz="2000" b="1" kern="1200" dirty="0">
            <a:solidFill>
              <a:schemeClr val="bg1"/>
            </a:solidFill>
            <a:latin typeface="CMG Sans SemiBold" panose="00000700000000000000" pitchFamily="2" charset="0"/>
          </a:endParaRPr>
        </a:p>
      </dsp:txBody>
      <dsp:txXfrm rot="5400000">
        <a:off x="3927894" y="2864011"/>
        <a:ext cx="1719402" cy="1719402"/>
      </dsp:txXfrm>
    </dsp:sp>
    <dsp:sp modelId="{9D795869-4B2B-4DAC-BB82-C659D5F43146}">
      <dsp:nvSpPr>
        <dsp:cNvPr id="0" name=""/>
        <dsp:cNvSpPr/>
      </dsp:nvSpPr>
      <dsp:spPr>
        <a:xfrm>
          <a:off x="5283680" y="2302440"/>
          <a:ext cx="839548" cy="730042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1BFE6B-8057-44F9-9347-37A93D43408E}">
      <dsp:nvSpPr>
        <dsp:cNvPr id="0" name=""/>
        <dsp:cNvSpPr/>
      </dsp:nvSpPr>
      <dsp:spPr>
        <a:xfrm rot="10800000">
          <a:off x="5283680" y="2583225"/>
          <a:ext cx="839548" cy="730042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672C138-3EC9-4DC0-A8DA-2142C6178CA1}" type="datetimeFigureOut">
              <a:rPr lang="en-GB" smtClean="0"/>
              <a:t>07/10/2023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3E1B7059-65CF-4EFB-B373-691362972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5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C138-3EC9-4DC0-A8DA-2142C6178CA1}" type="datetimeFigureOut">
              <a:rPr lang="en-GB" smtClean="0"/>
              <a:t>07/10/2023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B7059-65CF-4EFB-B373-691362972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592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C138-3EC9-4DC0-A8DA-2142C6178CA1}" type="datetimeFigureOut">
              <a:rPr lang="en-GB" smtClean="0"/>
              <a:t>07/10/2023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B7059-65CF-4EFB-B373-691362972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040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C138-3EC9-4DC0-A8DA-2142C6178CA1}" type="datetimeFigureOut">
              <a:rPr lang="en-GB" smtClean="0"/>
              <a:t>07/10/2023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B7059-65CF-4EFB-B373-691362972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202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C138-3EC9-4DC0-A8DA-2142C6178CA1}" type="datetimeFigureOut">
              <a:rPr lang="en-GB" smtClean="0"/>
              <a:t>07/10/2023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B7059-65CF-4EFB-B373-691362972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2728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C138-3EC9-4DC0-A8DA-2142C6178CA1}" type="datetimeFigureOut">
              <a:rPr lang="en-GB" smtClean="0"/>
              <a:t>07/10/2023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B7059-65CF-4EFB-B373-691362972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63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C138-3EC9-4DC0-A8DA-2142C6178CA1}" type="datetimeFigureOut">
              <a:rPr lang="en-GB" smtClean="0"/>
              <a:t>07/10/2023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B7059-65CF-4EFB-B373-691362972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8847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672C138-3EC9-4DC0-A8DA-2142C6178CA1}" type="datetimeFigureOut">
              <a:rPr lang="en-GB" smtClean="0"/>
              <a:t>07/10/2023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B7059-65CF-4EFB-B373-691362972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9697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672C138-3EC9-4DC0-A8DA-2142C6178CA1}" type="datetimeFigureOut">
              <a:rPr lang="en-GB" smtClean="0"/>
              <a:t>07/10/2023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B7059-65CF-4EFB-B373-691362972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870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C138-3EC9-4DC0-A8DA-2142C6178CA1}" type="datetimeFigureOut">
              <a:rPr lang="en-GB" smtClean="0"/>
              <a:t>07/10/2023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B7059-65CF-4EFB-B373-691362972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89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C138-3EC9-4DC0-A8DA-2142C6178CA1}" type="datetimeFigureOut">
              <a:rPr lang="en-GB" smtClean="0"/>
              <a:t>07/10/2023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B7059-65CF-4EFB-B373-691362972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961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C138-3EC9-4DC0-A8DA-2142C6178CA1}" type="datetimeFigureOut">
              <a:rPr lang="en-GB" smtClean="0"/>
              <a:t>07/10/2023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B7059-65CF-4EFB-B373-691362972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358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C138-3EC9-4DC0-A8DA-2142C6178CA1}" type="datetimeFigureOut">
              <a:rPr lang="en-GB" smtClean="0"/>
              <a:t>07/10/2023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B7059-65CF-4EFB-B373-691362972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680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C138-3EC9-4DC0-A8DA-2142C6178CA1}" type="datetimeFigureOut">
              <a:rPr lang="en-GB" smtClean="0"/>
              <a:t>07/10/2023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B7059-65CF-4EFB-B373-691362972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968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C138-3EC9-4DC0-A8DA-2142C6178CA1}" type="datetimeFigureOut">
              <a:rPr lang="en-GB" smtClean="0"/>
              <a:t>07/10/2023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B7059-65CF-4EFB-B373-691362972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584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C138-3EC9-4DC0-A8DA-2142C6178CA1}" type="datetimeFigureOut">
              <a:rPr lang="en-GB" smtClean="0"/>
              <a:t>07/10/2023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B7059-65CF-4EFB-B373-691362972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44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C138-3EC9-4DC0-A8DA-2142C6178CA1}" type="datetimeFigureOut">
              <a:rPr lang="en-GB" smtClean="0"/>
              <a:t>07/10/2023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B7059-65CF-4EFB-B373-691362972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971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672C138-3EC9-4DC0-A8DA-2142C6178CA1}" type="datetimeFigureOut">
              <a:rPr lang="en-GB" smtClean="0"/>
              <a:t>07/10/2023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3E1B7059-65CF-4EFB-B373-691362972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091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968" y="1352062"/>
            <a:ext cx="10086109" cy="316523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dirty="0">
                <a:solidFill>
                  <a:schemeClr val="bg1"/>
                </a:solidFill>
                <a:latin typeface="Inter Black" panose="02000503000000020004" pitchFamily="2" charset="0"/>
                <a:ea typeface="Inter Black" panose="02000503000000020004" pitchFamily="2" charset="0"/>
              </a:rPr>
              <a:t>Making progress on my Christian journey </a:t>
            </a:r>
            <a:br>
              <a:rPr lang="en-GB" dirty="0">
                <a:solidFill>
                  <a:schemeClr val="bg1"/>
                </a:solidFill>
                <a:latin typeface="Inter Black" panose="02000503000000020004" pitchFamily="2" charset="0"/>
                <a:ea typeface="Inter Black" panose="02000503000000020004" pitchFamily="2" charset="0"/>
              </a:rPr>
            </a:br>
            <a:br>
              <a:rPr lang="en-GB" dirty="0">
                <a:latin typeface="Inter Black" panose="02000503000000020004" pitchFamily="2" charset="0"/>
                <a:ea typeface="Inter Black" panose="02000503000000020004" pitchFamily="2" charset="0"/>
              </a:rPr>
            </a:br>
            <a:r>
              <a:rPr lang="en-GB" sz="2800" dirty="0">
                <a:solidFill>
                  <a:schemeClr val="bg1"/>
                </a:solidFill>
                <a:latin typeface="Inter Black" panose="02000503000000020004" pitchFamily="2" charset="0"/>
                <a:ea typeface="Inter Black" panose="02000503000000020004" pitchFamily="2" charset="0"/>
              </a:rPr>
              <a:t>2 Peter 1: 1-11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566" y="5047316"/>
            <a:ext cx="8689976" cy="1265382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  <a:latin typeface="CMG Sans Medium" panose="00000600000000000000" pitchFamily="2" charset="0"/>
              </a:rPr>
              <a:t>Ihechiluru Anozie</a:t>
            </a:r>
          </a:p>
          <a:p>
            <a:r>
              <a:rPr lang="en-GB" dirty="0">
                <a:solidFill>
                  <a:schemeClr val="bg1"/>
                </a:solidFill>
                <a:latin typeface="CMG Sans Medium" panose="00000600000000000000" pitchFamily="2" charset="0"/>
              </a:rPr>
              <a:t>8 October 2023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19054" y="5405032"/>
            <a:ext cx="1547446" cy="743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530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13774" y="364836"/>
            <a:ext cx="10364451" cy="1596177"/>
          </a:xfrm>
        </p:spPr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  <a:latin typeface="Inter Black" panose="02000503000000020004" pitchFamily="2" charset="0"/>
                <a:ea typeface="Inter Black" panose="02000503000000020004" pitchFamily="2" charset="0"/>
              </a:rPr>
              <a:t>The Christian’s Journey Map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3158362"/>
              </p:ext>
            </p:extLst>
          </p:nvPr>
        </p:nvGraphicFramePr>
        <p:xfrm>
          <a:off x="915025" y="1911547"/>
          <a:ext cx="10363200" cy="4126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EA50167C-F7F8-5955-6E95-FFFB297FEE2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66400" y="6037748"/>
            <a:ext cx="1547446" cy="741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753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317090"/>
            <a:ext cx="10364451" cy="942108"/>
          </a:xfrm>
        </p:spPr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  <a:latin typeface="Inter Black" panose="02000503000000020004" pitchFamily="2" charset="0"/>
                <a:ea typeface="Inter Black" panose="02000503000000020004" pitchFamily="2" charset="0"/>
              </a:rPr>
              <a:t>The Change Process - 2 Pet 1: 2-4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5467966"/>
              </p:ext>
            </p:extLst>
          </p:nvPr>
        </p:nvGraphicFramePr>
        <p:xfrm>
          <a:off x="392544" y="1163782"/>
          <a:ext cx="11406909" cy="56157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66400" y="6037748"/>
            <a:ext cx="1547446" cy="741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387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2" y="492522"/>
            <a:ext cx="10364451" cy="1025237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Inter Black" panose="02000503000000020004" pitchFamily="2" charset="0"/>
                <a:ea typeface="Inter Black" panose="02000503000000020004" pitchFamily="2" charset="0"/>
              </a:rPr>
              <a:t>Grow – 2 Peter 1: 5-7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0422654"/>
              </p:ext>
            </p:extLst>
          </p:nvPr>
        </p:nvGraphicFramePr>
        <p:xfrm>
          <a:off x="734289" y="1593448"/>
          <a:ext cx="10723419" cy="4532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4643">
                  <a:extLst>
                    <a:ext uri="{9D8B030D-6E8A-4147-A177-3AD203B41FA5}">
                      <a16:colId xmlns:a16="http://schemas.microsoft.com/office/drawing/2014/main" val="2388030762"/>
                    </a:ext>
                  </a:extLst>
                </a:gridCol>
                <a:gridCol w="2696194">
                  <a:extLst>
                    <a:ext uri="{9D8B030D-6E8A-4147-A177-3AD203B41FA5}">
                      <a16:colId xmlns:a16="http://schemas.microsoft.com/office/drawing/2014/main" val="2100355688"/>
                    </a:ext>
                  </a:extLst>
                </a:gridCol>
                <a:gridCol w="2733964">
                  <a:extLst>
                    <a:ext uri="{9D8B030D-6E8A-4147-A177-3AD203B41FA5}">
                      <a16:colId xmlns:a16="http://schemas.microsoft.com/office/drawing/2014/main" val="1359551121"/>
                    </a:ext>
                  </a:extLst>
                </a:gridCol>
                <a:gridCol w="2798618">
                  <a:extLst>
                    <a:ext uri="{9D8B030D-6E8A-4147-A177-3AD203B41FA5}">
                      <a16:colId xmlns:a16="http://schemas.microsoft.com/office/drawing/2014/main" val="19320688"/>
                    </a:ext>
                  </a:extLst>
                </a:gridCol>
              </a:tblGrid>
              <a:tr h="5727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 dirty="0">
                          <a:solidFill>
                            <a:schemeClr val="bg1"/>
                          </a:solidFill>
                          <a:effectLst/>
                          <a:latin typeface="CMG Sans SemiBold" panose="00000700000000000000" pitchFamily="2" charset="0"/>
                          <a:ea typeface="Inter Black" panose="02000503000000020004" pitchFamily="2" charset="0"/>
                        </a:rPr>
                        <a:t>Gal 5:22-23</a:t>
                      </a:r>
                      <a:endParaRPr lang="en-GB" sz="800" dirty="0">
                        <a:solidFill>
                          <a:schemeClr val="bg1"/>
                        </a:solidFill>
                        <a:effectLst/>
                        <a:latin typeface="CMG Sans SemiBold" panose="00000700000000000000" pitchFamily="2" charset="0"/>
                        <a:ea typeface="Inter Black" panose="02000503000000020004" pitchFamily="2" charset="0"/>
                        <a:cs typeface="Times New Roman" panose="02020603050405020304" pitchFamily="18" charset="0"/>
                      </a:endParaRPr>
                    </a:p>
                  </a:txBody>
                  <a:tcPr marL="49564" marR="49564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 dirty="0">
                          <a:solidFill>
                            <a:schemeClr val="bg1"/>
                          </a:solidFill>
                          <a:effectLst/>
                          <a:latin typeface="CMG Sans SemiBold" panose="00000700000000000000" pitchFamily="2" charset="0"/>
                          <a:ea typeface="Inter Black" panose="02000503000000020004" pitchFamily="2" charset="0"/>
                        </a:rPr>
                        <a:t>2 Pet 1:5-7</a:t>
                      </a:r>
                      <a:endParaRPr lang="en-GB" sz="800" dirty="0">
                        <a:solidFill>
                          <a:schemeClr val="bg1"/>
                        </a:solidFill>
                        <a:effectLst/>
                        <a:latin typeface="CMG Sans SemiBold" panose="00000700000000000000" pitchFamily="2" charset="0"/>
                        <a:ea typeface="Inter Black" panose="02000503000000020004" pitchFamily="2" charset="0"/>
                        <a:cs typeface="Times New Roman" panose="02020603050405020304" pitchFamily="18" charset="0"/>
                      </a:endParaRPr>
                    </a:p>
                  </a:txBody>
                  <a:tcPr marL="49564" marR="49564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 dirty="0">
                          <a:solidFill>
                            <a:schemeClr val="bg1"/>
                          </a:solidFill>
                          <a:effectLst/>
                          <a:latin typeface="CMG Sans SemiBold" panose="00000700000000000000" pitchFamily="2" charset="0"/>
                          <a:ea typeface="Inter Black" panose="02000503000000020004" pitchFamily="2" charset="0"/>
                        </a:rPr>
                        <a:t>Col 3:13-15</a:t>
                      </a:r>
                      <a:endParaRPr lang="en-GB" sz="800" dirty="0">
                        <a:solidFill>
                          <a:schemeClr val="bg1"/>
                        </a:solidFill>
                        <a:effectLst/>
                        <a:latin typeface="CMG Sans SemiBold" panose="00000700000000000000" pitchFamily="2" charset="0"/>
                        <a:ea typeface="Inter Black" panose="02000503000000020004" pitchFamily="2" charset="0"/>
                        <a:cs typeface="Times New Roman" panose="02020603050405020304" pitchFamily="18" charset="0"/>
                      </a:endParaRPr>
                    </a:p>
                  </a:txBody>
                  <a:tcPr marL="49564" marR="49564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 dirty="0">
                          <a:solidFill>
                            <a:schemeClr val="bg1"/>
                          </a:solidFill>
                          <a:effectLst/>
                          <a:latin typeface="CMG Sans SemiBold" panose="00000700000000000000" pitchFamily="2" charset="0"/>
                          <a:ea typeface="Inter Black" panose="02000503000000020004" pitchFamily="2" charset="0"/>
                        </a:rPr>
                        <a:t>Phil 4:8</a:t>
                      </a:r>
                      <a:endParaRPr lang="en-GB" sz="800" dirty="0">
                        <a:solidFill>
                          <a:schemeClr val="bg1"/>
                        </a:solidFill>
                        <a:effectLst/>
                        <a:latin typeface="CMG Sans SemiBold" panose="00000700000000000000" pitchFamily="2" charset="0"/>
                        <a:ea typeface="Inter Black" panose="02000503000000020004" pitchFamily="2" charset="0"/>
                        <a:cs typeface="Times New Roman" panose="02020603050405020304" pitchFamily="18" charset="0"/>
                      </a:endParaRPr>
                    </a:p>
                  </a:txBody>
                  <a:tcPr marL="49564" marR="49564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022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  <a:latin typeface="CMG Sans SemiBold" panose="00000700000000000000" pitchFamily="2" charset="0"/>
                          <a:ea typeface="Inter Black" panose="02000503000000020004" pitchFamily="2" charset="0"/>
                        </a:rPr>
                        <a:t>Love </a:t>
                      </a:r>
                      <a:endParaRPr lang="en-GB" sz="800" dirty="0">
                        <a:effectLst/>
                        <a:latin typeface="CMG Sans SemiBold" panose="00000700000000000000" pitchFamily="2" charset="0"/>
                        <a:ea typeface="Inter Black" panose="02000503000000020004" pitchFamily="2" charset="0"/>
                        <a:cs typeface="Times New Roman" panose="02020603050405020304" pitchFamily="18" charset="0"/>
                      </a:endParaRPr>
                    </a:p>
                  </a:txBody>
                  <a:tcPr marL="49564" marR="495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  <a:latin typeface="CMG Sans SemiBold" panose="00000700000000000000" pitchFamily="2" charset="0"/>
                          <a:ea typeface="Inter Black" panose="02000503000000020004" pitchFamily="2" charset="0"/>
                        </a:rPr>
                        <a:t>Faith </a:t>
                      </a:r>
                      <a:endParaRPr lang="en-GB" sz="800" dirty="0">
                        <a:effectLst/>
                        <a:latin typeface="CMG Sans SemiBold" panose="00000700000000000000" pitchFamily="2" charset="0"/>
                        <a:ea typeface="Inter Black" panose="02000503000000020004" pitchFamily="2" charset="0"/>
                        <a:cs typeface="Times New Roman" panose="02020603050405020304" pitchFamily="18" charset="0"/>
                      </a:endParaRPr>
                    </a:p>
                  </a:txBody>
                  <a:tcPr marL="49564" marR="495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  <a:latin typeface="CMG Sans SemiBold" panose="00000700000000000000" pitchFamily="2" charset="0"/>
                          <a:ea typeface="Inter Black" panose="02000503000000020004" pitchFamily="2" charset="0"/>
                        </a:rPr>
                        <a:t>Compassion</a:t>
                      </a:r>
                      <a:endParaRPr lang="en-GB" sz="800" dirty="0">
                        <a:effectLst/>
                        <a:latin typeface="CMG Sans SemiBold" panose="00000700000000000000" pitchFamily="2" charset="0"/>
                        <a:ea typeface="Inter Black" panose="02000503000000020004" pitchFamily="2" charset="0"/>
                        <a:cs typeface="Times New Roman" panose="02020603050405020304" pitchFamily="18" charset="0"/>
                      </a:endParaRPr>
                    </a:p>
                  </a:txBody>
                  <a:tcPr marL="49564" marR="495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  <a:latin typeface="CMG Sans SemiBold" panose="00000700000000000000" pitchFamily="2" charset="0"/>
                          <a:ea typeface="Inter Black" panose="02000503000000020004" pitchFamily="2" charset="0"/>
                        </a:rPr>
                        <a:t>Truth</a:t>
                      </a:r>
                      <a:endParaRPr lang="en-GB" sz="800" dirty="0">
                        <a:effectLst/>
                        <a:latin typeface="CMG Sans SemiBold" panose="00000700000000000000" pitchFamily="2" charset="0"/>
                        <a:ea typeface="Inter Black" panose="02000503000000020004" pitchFamily="2" charset="0"/>
                        <a:cs typeface="Times New Roman" panose="02020603050405020304" pitchFamily="18" charset="0"/>
                      </a:endParaRPr>
                    </a:p>
                  </a:txBody>
                  <a:tcPr marL="49564" marR="49564" marT="0" marB="0"/>
                </a:tc>
                <a:extLst>
                  <a:ext uri="{0D108BD9-81ED-4DB2-BD59-A6C34878D82A}">
                    <a16:rowId xmlns:a16="http://schemas.microsoft.com/office/drawing/2014/main" val="154859641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  <a:latin typeface="CMG Sans SemiBold" panose="00000700000000000000" pitchFamily="2" charset="0"/>
                          <a:ea typeface="Inter Black" panose="02000503000000020004" pitchFamily="2" charset="0"/>
                        </a:rPr>
                        <a:t>Joy</a:t>
                      </a:r>
                      <a:endParaRPr lang="en-GB" sz="800" dirty="0">
                        <a:effectLst/>
                        <a:latin typeface="CMG Sans SemiBold" panose="00000700000000000000" pitchFamily="2" charset="0"/>
                        <a:ea typeface="Inter Black" panose="02000503000000020004" pitchFamily="2" charset="0"/>
                        <a:cs typeface="Times New Roman" panose="02020603050405020304" pitchFamily="18" charset="0"/>
                      </a:endParaRPr>
                    </a:p>
                  </a:txBody>
                  <a:tcPr marL="49564" marR="495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  <a:latin typeface="CMG Sans SemiBold" panose="00000700000000000000" pitchFamily="2" charset="0"/>
                          <a:ea typeface="Inter Black" panose="02000503000000020004" pitchFamily="2" charset="0"/>
                        </a:rPr>
                        <a:t>Goodness</a:t>
                      </a:r>
                      <a:endParaRPr lang="en-GB" sz="800" dirty="0">
                        <a:effectLst/>
                        <a:latin typeface="CMG Sans SemiBold" panose="00000700000000000000" pitchFamily="2" charset="0"/>
                        <a:ea typeface="Inter Black" panose="02000503000000020004" pitchFamily="2" charset="0"/>
                        <a:cs typeface="Times New Roman" panose="02020603050405020304" pitchFamily="18" charset="0"/>
                      </a:endParaRPr>
                    </a:p>
                  </a:txBody>
                  <a:tcPr marL="49564" marR="495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  <a:latin typeface="CMG Sans SemiBold" panose="00000700000000000000" pitchFamily="2" charset="0"/>
                          <a:ea typeface="Inter Black" panose="02000503000000020004" pitchFamily="2" charset="0"/>
                        </a:rPr>
                        <a:t>Kindness</a:t>
                      </a:r>
                      <a:endParaRPr lang="en-GB" sz="800" dirty="0">
                        <a:effectLst/>
                        <a:latin typeface="CMG Sans SemiBold" panose="00000700000000000000" pitchFamily="2" charset="0"/>
                        <a:ea typeface="Inter Black" panose="02000503000000020004" pitchFamily="2" charset="0"/>
                        <a:cs typeface="Times New Roman" panose="02020603050405020304" pitchFamily="18" charset="0"/>
                      </a:endParaRPr>
                    </a:p>
                  </a:txBody>
                  <a:tcPr marL="49564" marR="495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  <a:latin typeface="CMG Sans SemiBold" panose="00000700000000000000" pitchFamily="2" charset="0"/>
                          <a:ea typeface="Inter Black" panose="02000503000000020004" pitchFamily="2" charset="0"/>
                        </a:rPr>
                        <a:t>Nobility</a:t>
                      </a:r>
                      <a:endParaRPr lang="en-GB" sz="800" dirty="0">
                        <a:effectLst/>
                        <a:latin typeface="CMG Sans SemiBold" panose="00000700000000000000" pitchFamily="2" charset="0"/>
                        <a:ea typeface="Inter Black" panose="02000503000000020004" pitchFamily="2" charset="0"/>
                        <a:cs typeface="Times New Roman" panose="02020603050405020304" pitchFamily="18" charset="0"/>
                      </a:endParaRPr>
                    </a:p>
                  </a:txBody>
                  <a:tcPr marL="49564" marR="49564" marT="0" marB="0"/>
                </a:tc>
                <a:extLst>
                  <a:ext uri="{0D108BD9-81ED-4DB2-BD59-A6C34878D82A}">
                    <a16:rowId xmlns:a16="http://schemas.microsoft.com/office/drawing/2014/main" val="190701439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  <a:latin typeface="CMG Sans SemiBold" panose="00000700000000000000" pitchFamily="2" charset="0"/>
                          <a:ea typeface="Inter Black" panose="02000503000000020004" pitchFamily="2" charset="0"/>
                        </a:rPr>
                        <a:t>Peace</a:t>
                      </a:r>
                      <a:endParaRPr lang="en-GB" sz="800" dirty="0">
                        <a:effectLst/>
                        <a:latin typeface="CMG Sans SemiBold" panose="00000700000000000000" pitchFamily="2" charset="0"/>
                        <a:ea typeface="Inter Black" panose="02000503000000020004" pitchFamily="2" charset="0"/>
                        <a:cs typeface="Times New Roman" panose="02020603050405020304" pitchFamily="18" charset="0"/>
                      </a:endParaRPr>
                    </a:p>
                  </a:txBody>
                  <a:tcPr marL="49564" marR="495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  <a:latin typeface="CMG Sans SemiBold" panose="00000700000000000000" pitchFamily="2" charset="0"/>
                          <a:ea typeface="Inter Black" panose="02000503000000020004" pitchFamily="2" charset="0"/>
                        </a:rPr>
                        <a:t>Knowledge</a:t>
                      </a:r>
                      <a:endParaRPr lang="en-GB" sz="800" dirty="0">
                        <a:effectLst/>
                        <a:latin typeface="CMG Sans SemiBold" panose="00000700000000000000" pitchFamily="2" charset="0"/>
                        <a:ea typeface="Inter Black" panose="02000503000000020004" pitchFamily="2" charset="0"/>
                        <a:cs typeface="Times New Roman" panose="02020603050405020304" pitchFamily="18" charset="0"/>
                      </a:endParaRPr>
                    </a:p>
                  </a:txBody>
                  <a:tcPr marL="49564" marR="495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  <a:latin typeface="CMG Sans SemiBold" panose="00000700000000000000" pitchFamily="2" charset="0"/>
                          <a:ea typeface="Inter Black" panose="02000503000000020004" pitchFamily="2" charset="0"/>
                        </a:rPr>
                        <a:t>Humility</a:t>
                      </a:r>
                      <a:endParaRPr lang="en-GB" sz="800" dirty="0">
                        <a:effectLst/>
                        <a:latin typeface="CMG Sans SemiBold" panose="00000700000000000000" pitchFamily="2" charset="0"/>
                        <a:ea typeface="Inter Black" panose="02000503000000020004" pitchFamily="2" charset="0"/>
                        <a:cs typeface="Times New Roman" panose="02020603050405020304" pitchFamily="18" charset="0"/>
                      </a:endParaRPr>
                    </a:p>
                  </a:txBody>
                  <a:tcPr marL="49564" marR="495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  <a:latin typeface="CMG Sans SemiBold" panose="00000700000000000000" pitchFamily="2" charset="0"/>
                          <a:ea typeface="Inter Black" panose="02000503000000020004" pitchFamily="2" charset="0"/>
                        </a:rPr>
                        <a:t>Rightness</a:t>
                      </a:r>
                      <a:endParaRPr lang="en-GB" sz="800" dirty="0">
                        <a:effectLst/>
                        <a:latin typeface="CMG Sans SemiBold" panose="00000700000000000000" pitchFamily="2" charset="0"/>
                        <a:ea typeface="Inter Black" panose="02000503000000020004" pitchFamily="2" charset="0"/>
                        <a:cs typeface="Times New Roman" panose="02020603050405020304" pitchFamily="18" charset="0"/>
                      </a:endParaRPr>
                    </a:p>
                  </a:txBody>
                  <a:tcPr marL="49564" marR="49564" marT="0" marB="0"/>
                </a:tc>
                <a:extLst>
                  <a:ext uri="{0D108BD9-81ED-4DB2-BD59-A6C34878D82A}">
                    <a16:rowId xmlns:a16="http://schemas.microsoft.com/office/drawing/2014/main" val="317013878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  <a:latin typeface="CMG Sans SemiBold" panose="00000700000000000000" pitchFamily="2" charset="0"/>
                          <a:ea typeface="Inter Black" panose="02000503000000020004" pitchFamily="2" charset="0"/>
                        </a:rPr>
                        <a:t>Forbearance</a:t>
                      </a:r>
                      <a:endParaRPr lang="en-GB" sz="800" dirty="0">
                        <a:effectLst/>
                        <a:latin typeface="CMG Sans SemiBold" panose="00000700000000000000" pitchFamily="2" charset="0"/>
                        <a:ea typeface="Inter Black" panose="02000503000000020004" pitchFamily="2" charset="0"/>
                        <a:cs typeface="Times New Roman" panose="02020603050405020304" pitchFamily="18" charset="0"/>
                      </a:endParaRPr>
                    </a:p>
                  </a:txBody>
                  <a:tcPr marL="49564" marR="495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  <a:latin typeface="CMG Sans SemiBold" panose="00000700000000000000" pitchFamily="2" charset="0"/>
                          <a:ea typeface="Inter Black" panose="02000503000000020004" pitchFamily="2" charset="0"/>
                        </a:rPr>
                        <a:t>Perseverance</a:t>
                      </a:r>
                      <a:endParaRPr lang="en-GB" sz="800" dirty="0">
                        <a:effectLst/>
                        <a:latin typeface="CMG Sans SemiBold" panose="00000700000000000000" pitchFamily="2" charset="0"/>
                        <a:ea typeface="Inter Black" panose="02000503000000020004" pitchFamily="2" charset="0"/>
                        <a:cs typeface="Times New Roman" panose="02020603050405020304" pitchFamily="18" charset="0"/>
                      </a:endParaRPr>
                    </a:p>
                  </a:txBody>
                  <a:tcPr marL="49564" marR="495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  <a:latin typeface="CMG Sans SemiBold" panose="00000700000000000000" pitchFamily="2" charset="0"/>
                          <a:ea typeface="Inter Black" panose="02000503000000020004" pitchFamily="2" charset="0"/>
                        </a:rPr>
                        <a:t>Gentleness</a:t>
                      </a:r>
                      <a:endParaRPr lang="en-GB" sz="800" dirty="0">
                        <a:effectLst/>
                        <a:latin typeface="CMG Sans SemiBold" panose="00000700000000000000" pitchFamily="2" charset="0"/>
                        <a:ea typeface="Inter Black" panose="02000503000000020004" pitchFamily="2" charset="0"/>
                        <a:cs typeface="Times New Roman" panose="02020603050405020304" pitchFamily="18" charset="0"/>
                      </a:endParaRPr>
                    </a:p>
                  </a:txBody>
                  <a:tcPr marL="49564" marR="495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  <a:latin typeface="CMG Sans SemiBold" panose="00000700000000000000" pitchFamily="2" charset="0"/>
                          <a:ea typeface="Inter Black" panose="02000503000000020004" pitchFamily="2" charset="0"/>
                        </a:rPr>
                        <a:t>Purity</a:t>
                      </a:r>
                      <a:endParaRPr lang="en-GB" sz="800" dirty="0">
                        <a:effectLst/>
                        <a:latin typeface="CMG Sans SemiBold" panose="00000700000000000000" pitchFamily="2" charset="0"/>
                        <a:ea typeface="Inter Black" panose="02000503000000020004" pitchFamily="2" charset="0"/>
                        <a:cs typeface="Times New Roman" panose="02020603050405020304" pitchFamily="18" charset="0"/>
                      </a:endParaRPr>
                    </a:p>
                  </a:txBody>
                  <a:tcPr marL="49564" marR="49564" marT="0" marB="0"/>
                </a:tc>
                <a:extLst>
                  <a:ext uri="{0D108BD9-81ED-4DB2-BD59-A6C34878D82A}">
                    <a16:rowId xmlns:a16="http://schemas.microsoft.com/office/drawing/2014/main" val="214036326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  <a:latin typeface="CMG Sans SemiBold" panose="00000700000000000000" pitchFamily="2" charset="0"/>
                          <a:ea typeface="Inter Black" panose="02000503000000020004" pitchFamily="2" charset="0"/>
                        </a:rPr>
                        <a:t>Kindness</a:t>
                      </a:r>
                      <a:endParaRPr lang="en-GB" sz="800" dirty="0">
                        <a:effectLst/>
                        <a:latin typeface="CMG Sans SemiBold" panose="00000700000000000000" pitchFamily="2" charset="0"/>
                        <a:ea typeface="Inter Black" panose="02000503000000020004" pitchFamily="2" charset="0"/>
                        <a:cs typeface="Times New Roman" panose="02020603050405020304" pitchFamily="18" charset="0"/>
                      </a:endParaRPr>
                    </a:p>
                  </a:txBody>
                  <a:tcPr marL="49564" marR="495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>
                          <a:effectLst/>
                          <a:latin typeface="CMG Sans SemiBold" panose="00000700000000000000" pitchFamily="2" charset="0"/>
                          <a:ea typeface="Inter Black" panose="02000503000000020004" pitchFamily="2" charset="0"/>
                        </a:rPr>
                        <a:t>Godliness</a:t>
                      </a:r>
                      <a:endParaRPr lang="en-GB" sz="800">
                        <a:effectLst/>
                        <a:latin typeface="CMG Sans SemiBold" panose="00000700000000000000" pitchFamily="2" charset="0"/>
                        <a:ea typeface="Inter Black" panose="02000503000000020004" pitchFamily="2" charset="0"/>
                        <a:cs typeface="Times New Roman" panose="02020603050405020304" pitchFamily="18" charset="0"/>
                      </a:endParaRPr>
                    </a:p>
                  </a:txBody>
                  <a:tcPr marL="49564" marR="495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  <a:latin typeface="CMG Sans SemiBold" panose="00000700000000000000" pitchFamily="2" charset="0"/>
                          <a:ea typeface="Inter Black" panose="02000503000000020004" pitchFamily="2" charset="0"/>
                        </a:rPr>
                        <a:t>Patience</a:t>
                      </a:r>
                      <a:endParaRPr lang="en-GB" sz="800" dirty="0">
                        <a:effectLst/>
                        <a:latin typeface="CMG Sans SemiBold" panose="00000700000000000000" pitchFamily="2" charset="0"/>
                        <a:ea typeface="Inter Black" panose="02000503000000020004" pitchFamily="2" charset="0"/>
                        <a:cs typeface="Times New Roman" panose="02020603050405020304" pitchFamily="18" charset="0"/>
                      </a:endParaRPr>
                    </a:p>
                  </a:txBody>
                  <a:tcPr marL="49564" marR="495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  <a:latin typeface="CMG Sans SemiBold" panose="00000700000000000000" pitchFamily="2" charset="0"/>
                          <a:ea typeface="Inter Black" panose="02000503000000020004" pitchFamily="2" charset="0"/>
                        </a:rPr>
                        <a:t>Love</a:t>
                      </a:r>
                      <a:endParaRPr lang="en-GB" sz="800" dirty="0">
                        <a:effectLst/>
                        <a:latin typeface="CMG Sans SemiBold" panose="00000700000000000000" pitchFamily="2" charset="0"/>
                        <a:ea typeface="Inter Black" panose="02000503000000020004" pitchFamily="2" charset="0"/>
                        <a:cs typeface="Times New Roman" panose="02020603050405020304" pitchFamily="18" charset="0"/>
                      </a:endParaRPr>
                    </a:p>
                  </a:txBody>
                  <a:tcPr marL="49564" marR="49564" marT="0" marB="0"/>
                </a:tc>
                <a:extLst>
                  <a:ext uri="{0D108BD9-81ED-4DB2-BD59-A6C34878D82A}">
                    <a16:rowId xmlns:a16="http://schemas.microsoft.com/office/drawing/2014/main" val="268681192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  <a:latin typeface="CMG Sans SemiBold" panose="00000700000000000000" pitchFamily="2" charset="0"/>
                          <a:ea typeface="Inter Black" panose="02000503000000020004" pitchFamily="2" charset="0"/>
                        </a:rPr>
                        <a:t>Goodness</a:t>
                      </a:r>
                      <a:endParaRPr lang="en-GB" sz="800" dirty="0">
                        <a:effectLst/>
                        <a:latin typeface="CMG Sans SemiBold" panose="00000700000000000000" pitchFamily="2" charset="0"/>
                        <a:ea typeface="Inter Black" panose="02000503000000020004" pitchFamily="2" charset="0"/>
                        <a:cs typeface="Times New Roman" panose="02020603050405020304" pitchFamily="18" charset="0"/>
                      </a:endParaRPr>
                    </a:p>
                  </a:txBody>
                  <a:tcPr marL="49564" marR="495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  <a:latin typeface="CMG Sans SemiBold" panose="00000700000000000000" pitchFamily="2" charset="0"/>
                          <a:ea typeface="Inter Black" panose="02000503000000020004" pitchFamily="2" charset="0"/>
                        </a:rPr>
                        <a:t>Mutual affection</a:t>
                      </a:r>
                      <a:endParaRPr lang="en-GB" sz="800" dirty="0">
                        <a:effectLst/>
                        <a:latin typeface="CMG Sans SemiBold" panose="00000700000000000000" pitchFamily="2" charset="0"/>
                        <a:ea typeface="Inter Black" panose="02000503000000020004" pitchFamily="2" charset="0"/>
                        <a:cs typeface="Times New Roman" panose="02020603050405020304" pitchFamily="18" charset="0"/>
                      </a:endParaRPr>
                    </a:p>
                  </a:txBody>
                  <a:tcPr marL="49564" marR="495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  <a:latin typeface="CMG Sans SemiBold" panose="00000700000000000000" pitchFamily="2" charset="0"/>
                          <a:ea typeface="Inter Black" panose="02000503000000020004" pitchFamily="2" charset="0"/>
                        </a:rPr>
                        <a:t>Forbearance</a:t>
                      </a:r>
                      <a:endParaRPr lang="en-GB" sz="800" dirty="0">
                        <a:effectLst/>
                        <a:latin typeface="CMG Sans SemiBold" panose="00000700000000000000" pitchFamily="2" charset="0"/>
                        <a:ea typeface="Inter Black" panose="02000503000000020004" pitchFamily="2" charset="0"/>
                        <a:cs typeface="Times New Roman" panose="02020603050405020304" pitchFamily="18" charset="0"/>
                      </a:endParaRPr>
                    </a:p>
                  </a:txBody>
                  <a:tcPr marL="49564" marR="495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  <a:latin typeface="CMG Sans SemiBold" panose="00000700000000000000" pitchFamily="2" charset="0"/>
                          <a:ea typeface="Inter Black" panose="02000503000000020004" pitchFamily="2" charset="0"/>
                        </a:rPr>
                        <a:t>Admirableness</a:t>
                      </a:r>
                      <a:endParaRPr lang="en-GB" sz="800" dirty="0">
                        <a:effectLst/>
                        <a:latin typeface="CMG Sans SemiBold" panose="00000700000000000000" pitchFamily="2" charset="0"/>
                        <a:ea typeface="Inter Black" panose="02000503000000020004" pitchFamily="2" charset="0"/>
                        <a:cs typeface="Times New Roman" panose="02020603050405020304" pitchFamily="18" charset="0"/>
                      </a:endParaRPr>
                    </a:p>
                  </a:txBody>
                  <a:tcPr marL="49564" marR="49564" marT="0" marB="0"/>
                </a:tc>
                <a:extLst>
                  <a:ext uri="{0D108BD9-81ED-4DB2-BD59-A6C34878D82A}">
                    <a16:rowId xmlns:a16="http://schemas.microsoft.com/office/drawing/2014/main" val="183377677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  <a:latin typeface="CMG Sans SemiBold" panose="00000700000000000000" pitchFamily="2" charset="0"/>
                          <a:ea typeface="Inter Black" panose="02000503000000020004" pitchFamily="2" charset="0"/>
                        </a:rPr>
                        <a:t>Faithfulness</a:t>
                      </a:r>
                      <a:endParaRPr lang="en-GB" sz="800" dirty="0">
                        <a:effectLst/>
                        <a:latin typeface="CMG Sans SemiBold" panose="00000700000000000000" pitchFamily="2" charset="0"/>
                        <a:ea typeface="Inter Black" panose="02000503000000020004" pitchFamily="2" charset="0"/>
                        <a:cs typeface="Times New Roman" panose="02020603050405020304" pitchFamily="18" charset="0"/>
                      </a:endParaRPr>
                    </a:p>
                  </a:txBody>
                  <a:tcPr marL="49564" marR="495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>
                          <a:effectLst/>
                          <a:latin typeface="CMG Sans SemiBold" panose="00000700000000000000" pitchFamily="2" charset="0"/>
                          <a:ea typeface="Inter Black" panose="02000503000000020004" pitchFamily="2" charset="0"/>
                        </a:rPr>
                        <a:t>Love</a:t>
                      </a:r>
                      <a:endParaRPr lang="en-GB" sz="800">
                        <a:effectLst/>
                        <a:latin typeface="CMG Sans SemiBold" panose="00000700000000000000" pitchFamily="2" charset="0"/>
                        <a:ea typeface="Inter Black" panose="02000503000000020004" pitchFamily="2" charset="0"/>
                        <a:cs typeface="Times New Roman" panose="02020603050405020304" pitchFamily="18" charset="0"/>
                      </a:endParaRPr>
                    </a:p>
                  </a:txBody>
                  <a:tcPr marL="49564" marR="495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  <a:latin typeface="CMG Sans SemiBold" panose="00000700000000000000" pitchFamily="2" charset="0"/>
                          <a:ea typeface="Inter Black" panose="02000503000000020004" pitchFamily="2" charset="0"/>
                        </a:rPr>
                        <a:t>Forgiveness</a:t>
                      </a:r>
                      <a:endParaRPr lang="en-GB" sz="800" dirty="0">
                        <a:effectLst/>
                        <a:latin typeface="CMG Sans SemiBold" panose="00000700000000000000" pitchFamily="2" charset="0"/>
                        <a:ea typeface="Inter Black" panose="02000503000000020004" pitchFamily="2" charset="0"/>
                        <a:cs typeface="Times New Roman" panose="02020603050405020304" pitchFamily="18" charset="0"/>
                      </a:endParaRPr>
                    </a:p>
                  </a:txBody>
                  <a:tcPr marL="49564" marR="495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  <a:latin typeface="CMG Sans SemiBold" panose="00000700000000000000" pitchFamily="2" charset="0"/>
                          <a:ea typeface="Inter Black" panose="02000503000000020004" pitchFamily="2" charset="0"/>
                        </a:rPr>
                        <a:t>Excellence</a:t>
                      </a:r>
                      <a:endParaRPr lang="en-GB" sz="800" dirty="0">
                        <a:effectLst/>
                        <a:latin typeface="CMG Sans SemiBold" panose="00000700000000000000" pitchFamily="2" charset="0"/>
                        <a:ea typeface="Inter Black" panose="02000503000000020004" pitchFamily="2" charset="0"/>
                        <a:cs typeface="Times New Roman" panose="02020603050405020304" pitchFamily="18" charset="0"/>
                      </a:endParaRPr>
                    </a:p>
                  </a:txBody>
                  <a:tcPr marL="49564" marR="49564" marT="0" marB="0"/>
                </a:tc>
                <a:extLst>
                  <a:ext uri="{0D108BD9-81ED-4DB2-BD59-A6C34878D82A}">
                    <a16:rowId xmlns:a16="http://schemas.microsoft.com/office/drawing/2014/main" val="93807045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  <a:latin typeface="CMG Sans SemiBold" panose="00000700000000000000" pitchFamily="2" charset="0"/>
                          <a:ea typeface="Inter Black" panose="02000503000000020004" pitchFamily="2" charset="0"/>
                        </a:rPr>
                        <a:t>Gentleness</a:t>
                      </a:r>
                      <a:endParaRPr lang="en-GB" sz="800" dirty="0">
                        <a:effectLst/>
                        <a:latin typeface="CMG Sans SemiBold" panose="00000700000000000000" pitchFamily="2" charset="0"/>
                        <a:ea typeface="Inter Black" panose="02000503000000020004" pitchFamily="2" charset="0"/>
                        <a:cs typeface="Times New Roman" panose="02020603050405020304" pitchFamily="18" charset="0"/>
                      </a:endParaRPr>
                    </a:p>
                  </a:txBody>
                  <a:tcPr marL="49564" marR="495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  <a:latin typeface="CMG Sans SemiBold" panose="00000700000000000000" pitchFamily="2" charset="0"/>
                          <a:ea typeface="Inter Black" panose="02000503000000020004" pitchFamily="2" charset="0"/>
                        </a:rPr>
                        <a:t> </a:t>
                      </a:r>
                      <a:endParaRPr lang="en-GB" sz="800" dirty="0">
                        <a:effectLst/>
                        <a:latin typeface="CMG Sans SemiBold" panose="00000700000000000000" pitchFamily="2" charset="0"/>
                        <a:ea typeface="Inter Black" panose="02000503000000020004" pitchFamily="2" charset="0"/>
                        <a:cs typeface="Times New Roman" panose="02020603050405020304" pitchFamily="18" charset="0"/>
                      </a:endParaRPr>
                    </a:p>
                  </a:txBody>
                  <a:tcPr marL="49564" marR="495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  <a:latin typeface="CMG Sans SemiBold" panose="00000700000000000000" pitchFamily="2" charset="0"/>
                          <a:ea typeface="Inter Black" panose="02000503000000020004" pitchFamily="2" charset="0"/>
                        </a:rPr>
                        <a:t>Love</a:t>
                      </a:r>
                      <a:endParaRPr lang="en-GB" sz="800" dirty="0">
                        <a:effectLst/>
                        <a:latin typeface="CMG Sans SemiBold" panose="00000700000000000000" pitchFamily="2" charset="0"/>
                        <a:ea typeface="Inter Black" panose="02000503000000020004" pitchFamily="2" charset="0"/>
                        <a:cs typeface="Times New Roman" panose="02020603050405020304" pitchFamily="18" charset="0"/>
                      </a:endParaRPr>
                    </a:p>
                  </a:txBody>
                  <a:tcPr marL="49564" marR="495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  <a:latin typeface="CMG Sans SemiBold" panose="00000700000000000000" pitchFamily="2" charset="0"/>
                          <a:ea typeface="Inter Black" panose="02000503000000020004" pitchFamily="2" charset="0"/>
                        </a:rPr>
                        <a:t>Praiseworthiness</a:t>
                      </a:r>
                      <a:endParaRPr lang="en-GB" sz="800" dirty="0">
                        <a:effectLst/>
                        <a:latin typeface="CMG Sans SemiBold" panose="00000700000000000000" pitchFamily="2" charset="0"/>
                        <a:ea typeface="Inter Black" panose="02000503000000020004" pitchFamily="2" charset="0"/>
                        <a:cs typeface="Times New Roman" panose="02020603050405020304" pitchFamily="18" charset="0"/>
                      </a:endParaRPr>
                    </a:p>
                  </a:txBody>
                  <a:tcPr marL="49564" marR="49564" marT="0" marB="0"/>
                </a:tc>
                <a:extLst>
                  <a:ext uri="{0D108BD9-81ED-4DB2-BD59-A6C34878D82A}">
                    <a16:rowId xmlns:a16="http://schemas.microsoft.com/office/drawing/2014/main" val="325424670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  <a:latin typeface="CMG Sans SemiBold" panose="00000700000000000000" pitchFamily="2" charset="0"/>
                          <a:ea typeface="Inter Black" panose="02000503000000020004" pitchFamily="2" charset="0"/>
                        </a:rPr>
                        <a:t>Self-control</a:t>
                      </a:r>
                      <a:endParaRPr lang="en-GB" sz="800" dirty="0">
                        <a:effectLst/>
                        <a:latin typeface="CMG Sans SemiBold" panose="00000700000000000000" pitchFamily="2" charset="0"/>
                        <a:ea typeface="Inter Black" panose="02000503000000020004" pitchFamily="2" charset="0"/>
                        <a:cs typeface="Times New Roman" panose="02020603050405020304" pitchFamily="18" charset="0"/>
                      </a:endParaRPr>
                    </a:p>
                  </a:txBody>
                  <a:tcPr marL="49564" marR="495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  <a:latin typeface="CMG Sans SemiBold" panose="00000700000000000000" pitchFamily="2" charset="0"/>
                          <a:ea typeface="Inter Black" panose="02000503000000020004" pitchFamily="2" charset="0"/>
                        </a:rPr>
                        <a:t> </a:t>
                      </a:r>
                      <a:endParaRPr lang="en-GB" sz="800" dirty="0">
                        <a:effectLst/>
                        <a:latin typeface="CMG Sans SemiBold" panose="00000700000000000000" pitchFamily="2" charset="0"/>
                        <a:ea typeface="Inter Black" panose="02000503000000020004" pitchFamily="2" charset="0"/>
                        <a:cs typeface="Times New Roman" panose="02020603050405020304" pitchFamily="18" charset="0"/>
                      </a:endParaRPr>
                    </a:p>
                  </a:txBody>
                  <a:tcPr marL="49564" marR="495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  <a:latin typeface="CMG Sans SemiBold" panose="00000700000000000000" pitchFamily="2" charset="0"/>
                          <a:ea typeface="Inter Black" panose="02000503000000020004" pitchFamily="2" charset="0"/>
                        </a:rPr>
                        <a:t>Peace of Christ</a:t>
                      </a:r>
                      <a:endParaRPr lang="en-GB" sz="800" dirty="0">
                        <a:effectLst/>
                        <a:latin typeface="CMG Sans SemiBold" panose="00000700000000000000" pitchFamily="2" charset="0"/>
                        <a:ea typeface="Inter Black" panose="02000503000000020004" pitchFamily="2" charset="0"/>
                        <a:cs typeface="Times New Roman" panose="02020603050405020304" pitchFamily="18" charset="0"/>
                      </a:endParaRPr>
                    </a:p>
                  </a:txBody>
                  <a:tcPr marL="49564" marR="495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  <a:latin typeface="CMG Sans SemiBold" panose="00000700000000000000" pitchFamily="2" charset="0"/>
                          <a:ea typeface="Inter Black" panose="02000503000000020004" pitchFamily="2" charset="0"/>
                        </a:rPr>
                        <a:t> </a:t>
                      </a:r>
                      <a:endParaRPr lang="en-GB" sz="800" dirty="0">
                        <a:effectLst/>
                        <a:latin typeface="CMG Sans SemiBold" panose="00000700000000000000" pitchFamily="2" charset="0"/>
                        <a:ea typeface="Inter Black" panose="02000503000000020004" pitchFamily="2" charset="0"/>
                        <a:cs typeface="Times New Roman" panose="02020603050405020304" pitchFamily="18" charset="0"/>
                      </a:endParaRPr>
                    </a:p>
                  </a:txBody>
                  <a:tcPr marL="49564" marR="49564" marT="0" marB="0"/>
                </a:tc>
                <a:extLst>
                  <a:ext uri="{0D108BD9-81ED-4DB2-BD59-A6C34878D82A}">
                    <a16:rowId xmlns:a16="http://schemas.microsoft.com/office/drawing/2014/main" val="330185346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  <a:latin typeface="CMG Sans SemiBold" panose="00000700000000000000" pitchFamily="2" charset="0"/>
                          <a:ea typeface="Inter Black" panose="02000503000000020004" pitchFamily="2" charset="0"/>
                        </a:rPr>
                        <a:t> </a:t>
                      </a:r>
                      <a:endParaRPr lang="en-GB" sz="800" dirty="0">
                        <a:effectLst/>
                        <a:latin typeface="CMG Sans SemiBold" panose="00000700000000000000" pitchFamily="2" charset="0"/>
                        <a:ea typeface="Inter Black" panose="02000503000000020004" pitchFamily="2" charset="0"/>
                        <a:cs typeface="Times New Roman" panose="02020603050405020304" pitchFamily="18" charset="0"/>
                      </a:endParaRPr>
                    </a:p>
                  </a:txBody>
                  <a:tcPr marL="49564" marR="495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  <a:latin typeface="CMG Sans SemiBold" panose="00000700000000000000" pitchFamily="2" charset="0"/>
                          <a:ea typeface="Inter Black" panose="02000503000000020004" pitchFamily="2" charset="0"/>
                        </a:rPr>
                        <a:t> </a:t>
                      </a:r>
                      <a:endParaRPr lang="en-GB" sz="800" dirty="0">
                        <a:effectLst/>
                        <a:latin typeface="CMG Sans SemiBold" panose="00000700000000000000" pitchFamily="2" charset="0"/>
                        <a:ea typeface="Inter Black" panose="02000503000000020004" pitchFamily="2" charset="0"/>
                        <a:cs typeface="Times New Roman" panose="02020603050405020304" pitchFamily="18" charset="0"/>
                      </a:endParaRPr>
                    </a:p>
                  </a:txBody>
                  <a:tcPr marL="49564" marR="495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>
                          <a:effectLst/>
                          <a:latin typeface="CMG Sans SemiBold" panose="00000700000000000000" pitchFamily="2" charset="0"/>
                          <a:ea typeface="Inter Black" panose="02000503000000020004" pitchFamily="2" charset="0"/>
                        </a:rPr>
                        <a:t>Thankfulness</a:t>
                      </a:r>
                      <a:endParaRPr lang="en-GB" sz="800">
                        <a:effectLst/>
                        <a:latin typeface="CMG Sans SemiBold" panose="00000700000000000000" pitchFamily="2" charset="0"/>
                        <a:ea typeface="Inter Black" panose="02000503000000020004" pitchFamily="2" charset="0"/>
                        <a:cs typeface="Times New Roman" panose="02020603050405020304" pitchFamily="18" charset="0"/>
                      </a:endParaRPr>
                    </a:p>
                  </a:txBody>
                  <a:tcPr marL="49564" marR="495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  <a:latin typeface="CMG Sans SemiBold" panose="00000700000000000000" pitchFamily="2" charset="0"/>
                          <a:ea typeface="Inter Black" panose="02000503000000020004" pitchFamily="2" charset="0"/>
                        </a:rPr>
                        <a:t> </a:t>
                      </a:r>
                      <a:endParaRPr lang="en-GB" sz="800" dirty="0">
                        <a:effectLst/>
                        <a:latin typeface="CMG Sans SemiBold" panose="00000700000000000000" pitchFamily="2" charset="0"/>
                        <a:ea typeface="Inter Black" panose="02000503000000020004" pitchFamily="2" charset="0"/>
                        <a:cs typeface="Times New Roman" panose="02020603050405020304" pitchFamily="18" charset="0"/>
                      </a:endParaRPr>
                    </a:p>
                  </a:txBody>
                  <a:tcPr marL="49564" marR="49564" marT="0" marB="0"/>
                </a:tc>
                <a:extLst>
                  <a:ext uri="{0D108BD9-81ED-4DB2-BD59-A6C34878D82A}">
                    <a16:rowId xmlns:a16="http://schemas.microsoft.com/office/drawing/2014/main" val="363873610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4576CC9E-36EB-3FD7-5180-258AB505C5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66400" y="6037748"/>
            <a:ext cx="1547446" cy="741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394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523" y="683178"/>
            <a:ext cx="10515600" cy="983384"/>
          </a:xfrm>
        </p:spPr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  <a:latin typeface="Inter Black" panose="02000503000000020004" pitchFamily="2" charset="0"/>
                <a:ea typeface="Inter Black" panose="02000503000000020004" pitchFamily="2" charset="0"/>
              </a:rPr>
              <a:t>Learn – 2 Peter 1:8-11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4907" y="2274907"/>
            <a:ext cx="8854832" cy="40748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dirty="0"/>
          </a:p>
          <a:p>
            <a:pPr marL="0" indent="0">
              <a:buNone/>
            </a:pPr>
            <a:r>
              <a:rPr lang="en-GB" sz="2400" cap="none" dirty="0">
                <a:latin typeface="CMG Sans SemiBold" panose="00000700000000000000" pitchFamily="2" charset="0"/>
                <a:ea typeface="Inter Black" panose="02000503000000020004" pitchFamily="2" charset="0"/>
              </a:rPr>
              <a:t>A Christian can be ineffective and unproductive if they refuse or are unwilling to learn. Even those who are willing to learn</a:t>
            </a:r>
          </a:p>
          <a:p>
            <a:pPr marL="0" indent="0">
              <a:buNone/>
            </a:pPr>
            <a:endParaRPr lang="en-GB" sz="2400" dirty="0">
              <a:latin typeface="CMG Sans SemiBold" panose="00000700000000000000" pitchFamily="2" charset="0"/>
            </a:endParaRPr>
          </a:p>
          <a:p>
            <a:pPr marL="0" indent="0">
              <a:buNone/>
            </a:pPr>
            <a:r>
              <a:rPr lang="en-GB" sz="2400" cap="none" dirty="0">
                <a:latin typeface="CMG Sans SemiBold" panose="00000700000000000000" pitchFamily="2" charset="0"/>
              </a:rPr>
              <a:t>Learning is to ensure: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400" cap="none" dirty="0">
                <a:latin typeface="CMG Sans SemiBold" panose="00000700000000000000" pitchFamily="2" charset="0"/>
              </a:rPr>
              <a:t>ever-increasing growth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400" cap="none" dirty="0">
                <a:latin typeface="CMG Sans SemiBold" panose="00000700000000000000" pitchFamily="2" charset="0"/>
              </a:rPr>
              <a:t>continuous reflection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400" cap="none" dirty="0">
                <a:latin typeface="CMG Sans SemiBold" panose="00000700000000000000" pitchFamily="2" charset="0"/>
              </a:rPr>
              <a:t>openness to correction</a:t>
            </a:r>
            <a:endParaRPr lang="en-GB" sz="2400" dirty="0">
              <a:latin typeface="CMG Sans SemiBold" panose="000007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77846CD-6DD6-01F1-E9F6-CE0A694DAC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66400" y="6037748"/>
            <a:ext cx="1547446" cy="741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6340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162</TotalTime>
  <Words>180</Words>
  <Application>Microsoft Office PowerPoint</Application>
  <PresentationFormat>Widescreen</PresentationFormat>
  <Paragraphs>75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Century Gothic</vt:lpstr>
      <vt:lpstr>CMG Sans Medium</vt:lpstr>
      <vt:lpstr>CMG Sans SemiBold</vt:lpstr>
      <vt:lpstr>Inter Black</vt:lpstr>
      <vt:lpstr>Wingdings</vt:lpstr>
      <vt:lpstr>Wingdings 3</vt:lpstr>
      <vt:lpstr>Ion Boardroom</vt:lpstr>
      <vt:lpstr>Making progress on my Christian journey   2 Peter 1: 1-11</vt:lpstr>
      <vt:lpstr>The Christian’s Journey Map</vt:lpstr>
      <vt:lpstr>The Change Process - 2 Pet 1: 2-4</vt:lpstr>
      <vt:lpstr>Grow – 2 Peter 1: 5-7</vt:lpstr>
      <vt:lpstr>Learn – 2 Peter 1:8-11</vt:lpstr>
    </vt:vector>
  </TitlesOfParts>
  <Company>LCFT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 &amp; A on Biblical Baptism</dc:title>
  <dc:creator>Anozie Ihechiluru (LSCFT)</dc:creator>
  <cp:lastModifiedBy>Mary-Ann Fairhurst</cp:lastModifiedBy>
  <cp:revision>22</cp:revision>
  <dcterms:created xsi:type="dcterms:W3CDTF">2023-07-29T10:25:04Z</dcterms:created>
  <dcterms:modified xsi:type="dcterms:W3CDTF">2023-10-07T11:07:10Z</dcterms:modified>
</cp:coreProperties>
</file>